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937" r:id="rId2"/>
  </p:sldMasterIdLst>
  <p:notesMasterIdLst>
    <p:notesMasterId r:id="rId38"/>
  </p:notesMasterIdLst>
  <p:handoutMasterIdLst>
    <p:handoutMasterId r:id="rId39"/>
  </p:handoutMasterIdLst>
  <p:sldIdLst>
    <p:sldId id="396" r:id="rId3"/>
    <p:sldId id="674" r:id="rId4"/>
    <p:sldId id="681" r:id="rId5"/>
    <p:sldId id="682" r:id="rId6"/>
    <p:sldId id="688" r:id="rId7"/>
    <p:sldId id="679" r:id="rId8"/>
    <p:sldId id="680" r:id="rId9"/>
    <p:sldId id="659" r:id="rId10"/>
    <p:sldId id="683" r:id="rId11"/>
    <p:sldId id="689" r:id="rId12"/>
    <p:sldId id="690" r:id="rId13"/>
    <p:sldId id="691" r:id="rId14"/>
    <p:sldId id="692" r:id="rId15"/>
    <p:sldId id="693" r:id="rId16"/>
    <p:sldId id="694" r:id="rId17"/>
    <p:sldId id="695" r:id="rId18"/>
    <p:sldId id="696" r:id="rId19"/>
    <p:sldId id="697" r:id="rId20"/>
    <p:sldId id="686" r:id="rId21"/>
    <p:sldId id="687" r:id="rId22"/>
    <p:sldId id="698" r:id="rId23"/>
    <p:sldId id="699" r:id="rId24"/>
    <p:sldId id="700" r:id="rId25"/>
    <p:sldId id="701" r:id="rId26"/>
    <p:sldId id="702" r:id="rId27"/>
    <p:sldId id="703" r:id="rId28"/>
    <p:sldId id="704" r:id="rId29"/>
    <p:sldId id="705" r:id="rId30"/>
    <p:sldId id="706" r:id="rId31"/>
    <p:sldId id="707" r:id="rId32"/>
    <p:sldId id="708" r:id="rId33"/>
    <p:sldId id="709" r:id="rId34"/>
    <p:sldId id="710" r:id="rId35"/>
    <p:sldId id="711" r:id="rId36"/>
    <p:sldId id="712" r:id="rId37"/>
  </p:sldIdLst>
  <p:sldSz cx="9144000" cy="5143500" type="screen16x9"/>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Arial"/>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nsari, Zaid" initials="AZ" lastIdx="1" clrIdx="0">
    <p:extLst>
      <p:ext uri="{19B8F6BF-5375-455C-9EA6-DF929625EA0E}">
        <p15:presenceInfo xmlns:p15="http://schemas.microsoft.com/office/powerpoint/2012/main" userId="S::Zaid.Ansari@FISGLOBAL.COM::6f4b7181-5b09-411e-838c-248c39f3b28b"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DD311"/>
    <a:srgbClr val="F4A484"/>
    <a:srgbClr val="004F59"/>
    <a:srgbClr val="0033CC"/>
    <a:srgbClr val="006600"/>
    <a:srgbClr val="0066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AEACD"/>
          </a:solidFill>
        </a:fill>
      </a:tcStyle>
    </a:wholeTbl>
    <a:band2H>
      <a:tcTxStyle/>
      <a:tcStyle>
        <a:tcBdr/>
        <a:fill>
          <a:solidFill>
            <a:srgbClr val="EDF5E8"/>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E9EF"/>
          </a:solidFill>
        </a:fill>
      </a:tcStyle>
    </a:wholeTbl>
    <a:band2H>
      <a:tcTxStyle/>
      <a:tcStyle>
        <a:tcBdr/>
        <a:fill>
          <a:solidFill>
            <a:srgbClr val="E6F4F7"/>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7E7E7"/>
          </a:solidFill>
        </a:fill>
      </a:tcStyle>
    </a:wholeTbl>
    <a:band2H>
      <a:tcTxStyle/>
      <a:tcStyle>
        <a:tcBdr/>
        <a:fill>
          <a:solidFill>
            <a:srgbClr val="F3F3F3"/>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13" autoAdjust="0"/>
    <p:restoredTop sz="94280" autoAdjust="0"/>
  </p:normalViewPr>
  <p:slideViewPr>
    <p:cSldViewPr snapToGrid="0">
      <p:cViewPr varScale="1">
        <p:scale>
          <a:sx n="88" d="100"/>
          <a:sy n="88" d="100"/>
        </p:scale>
        <p:origin x="492" y="64"/>
      </p:cViewPr>
      <p:guideLst/>
    </p:cSldViewPr>
  </p:slideViewPr>
  <p:notesTextViewPr>
    <p:cViewPr>
      <p:scale>
        <a:sx n="3" d="2"/>
        <a:sy n="3" d="2"/>
      </p:scale>
      <p:origin x="0" y="0"/>
    </p:cViewPr>
  </p:notesTextViewPr>
  <p:sorterViewPr>
    <p:cViewPr varScale="1">
      <p:scale>
        <a:sx n="1" d="1"/>
        <a:sy n="1" d="1"/>
      </p:scale>
      <p:origin x="0" y="0"/>
    </p:cViewPr>
  </p:sorterViewPr>
  <p:notesViewPr>
    <p:cSldViewPr snapToGrid="0">
      <p:cViewPr varScale="1">
        <p:scale>
          <a:sx n="52" d="100"/>
          <a:sy n="52" d="100"/>
        </p:scale>
        <p:origin x="2862" y="8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handoutMaster" Target="handoutMasters/handoutMaster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commentAuthors" Target="commentAuthor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theme" Target="theme/theme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91773024-4D59-44CA-9CB4-36AF215A3F4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8970E977-E61C-4970-AAE1-F58D5140456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D9352C9-E946-40EF-B8C7-3461EC0B5755}" type="datetimeFigureOut">
              <a:rPr lang="en-US" smtClean="0"/>
              <a:t>3/18/2021</a:t>
            </a:fld>
            <a:endParaRPr lang="en-US"/>
          </a:p>
        </p:txBody>
      </p:sp>
      <p:sp>
        <p:nvSpPr>
          <p:cNvPr id="4" name="Footer Placeholder 3">
            <a:extLst>
              <a:ext uri="{FF2B5EF4-FFF2-40B4-BE49-F238E27FC236}">
                <a16:creationId xmlns:a16="http://schemas.microsoft.com/office/drawing/2014/main" id="{DF5D342F-C2EE-4EBF-A778-1F4194EF4A9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32A7DED1-2299-420C-A849-7CA1F64D98F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9747C93-6FBC-4DBA-831F-AD407B0EC92F}" type="slidenum">
              <a:rPr lang="en-US" smtClean="0"/>
              <a:t>‹#›</a:t>
            </a:fld>
            <a:endParaRPr lang="en-US"/>
          </a:p>
        </p:txBody>
      </p:sp>
    </p:spTree>
    <p:extLst>
      <p:ext uri="{BB962C8B-B14F-4D97-AF65-F5344CB8AC3E}">
        <p14:creationId xmlns:p14="http://schemas.microsoft.com/office/powerpoint/2010/main" val="258307944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0" name="Shape 70"/>
          <p:cNvSpPr>
            <a:spLocks noGrp="1" noRot="1" noChangeAspect="1"/>
          </p:cNvSpPr>
          <p:nvPr>
            <p:ph type="sldImg"/>
          </p:nvPr>
        </p:nvSpPr>
        <p:spPr>
          <a:xfrm>
            <a:off x="1143000" y="685800"/>
            <a:ext cx="4572000" cy="3429000"/>
          </a:xfrm>
          <a:prstGeom prst="rect">
            <a:avLst/>
          </a:prstGeom>
        </p:spPr>
        <p:txBody>
          <a:bodyPr/>
          <a:lstStyle/>
          <a:p>
            <a:endParaRPr dirty="0"/>
          </a:p>
        </p:txBody>
      </p:sp>
      <p:sp>
        <p:nvSpPr>
          <p:cNvPr id="71" name="Shape 71"/>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defRPr sz="1200">
        <a:latin typeface="+mn-lt"/>
        <a:ea typeface="+mn-ea"/>
        <a:cs typeface="+mn-cs"/>
        <a:sym typeface="Arial"/>
      </a:defRPr>
    </a:lvl1pPr>
    <a:lvl2pPr indent="228600" latinLnBrk="0">
      <a:defRPr sz="1200">
        <a:latin typeface="+mn-lt"/>
        <a:ea typeface="+mn-ea"/>
        <a:cs typeface="+mn-cs"/>
        <a:sym typeface="Arial"/>
      </a:defRPr>
    </a:lvl2pPr>
    <a:lvl3pPr indent="457200" latinLnBrk="0">
      <a:defRPr sz="1200">
        <a:latin typeface="+mn-lt"/>
        <a:ea typeface="+mn-ea"/>
        <a:cs typeface="+mn-cs"/>
        <a:sym typeface="Arial"/>
      </a:defRPr>
    </a:lvl3pPr>
    <a:lvl4pPr indent="685800" latinLnBrk="0">
      <a:defRPr sz="1200">
        <a:latin typeface="+mn-lt"/>
        <a:ea typeface="+mn-ea"/>
        <a:cs typeface="+mn-cs"/>
        <a:sym typeface="Arial"/>
      </a:defRPr>
    </a:lvl4pPr>
    <a:lvl5pPr indent="914400" latinLnBrk="0">
      <a:defRPr sz="1200">
        <a:latin typeface="+mn-lt"/>
        <a:ea typeface="+mn-ea"/>
        <a:cs typeface="+mn-cs"/>
        <a:sym typeface="Arial"/>
      </a:defRPr>
    </a:lvl5pPr>
    <a:lvl6pPr indent="1143000" latinLnBrk="0">
      <a:defRPr sz="1200">
        <a:latin typeface="+mn-lt"/>
        <a:ea typeface="+mn-ea"/>
        <a:cs typeface="+mn-cs"/>
        <a:sym typeface="Arial"/>
      </a:defRPr>
    </a:lvl6pPr>
    <a:lvl7pPr indent="1371600" latinLnBrk="0">
      <a:defRPr sz="1200">
        <a:latin typeface="+mn-lt"/>
        <a:ea typeface="+mn-ea"/>
        <a:cs typeface="+mn-cs"/>
        <a:sym typeface="Arial"/>
      </a:defRPr>
    </a:lvl7pPr>
    <a:lvl8pPr indent="1600200" latinLnBrk="0">
      <a:defRPr sz="1200">
        <a:latin typeface="+mn-lt"/>
        <a:ea typeface="+mn-ea"/>
        <a:cs typeface="+mn-cs"/>
        <a:sym typeface="Arial"/>
      </a:defRPr>
    </a:lvl8pPr>
    <a:lvl9pPr indent="1828800" latinLnBrk="0">
      <a:defRPr sz="1200">
        <a:latin typeface="+mn-lt"/>
        <a:ea typeface="+mn-ea"/>
        <a:cs typeface="+mn-cs"/>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08025" y="1160463"/>
            <a:ext cx="5568950" cy="3132137"/>
          </a:xfrm>
        </p:spPr>
      </p:sp>
      <p:sp>
        <p:nvSpPr>
          <p:cNvPr id="3" name="Notes Placeholder 2"/>
          <p:cNvSpPr>
            <a:spLocks noGrp="1"/>
          </p:cNvSpPr>
          <p:nvPr>
            <p:ph type="body" idx="1"/>
          </p:nvPr>
        </p:nvSpPr>
        <p:spPr/>
        <p:txBody>
          <a:bodyPr/>
          <a:lstStyle/>
          <a:p>
            <a:pPr marL="0" lv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CE354D3-09D4-4DC3-8D45-6E8049AC04A3}" type="slidenum">
              <a:rPr kumimoji="0" lang="en-US" sz="1800" b="0" i="0" u="none" strike="noStrike" kern="0" cap="none" spc="0" normalizeH="0" baseline="0" noProof="0" smtClean="0">
                <a:ln>
                  <a:noFill/>
                </a:ln>
                <a:solidFill>
                  <a:prstClr val="black"/>
                </a:solidFill>
                <a:effectLst/>
                <a:uLnTx/>
                <a:uFillTx/>
                <a:latin typeface="Arial" panose="020B0604020202020204" pitchFamily="34" charset="0"/>
                <a:ea typeface="+mn-ea"/>
                <a:cs typeface="Arial"/>
                <a:sym typeface="Arial"/>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800" b="0" i="0" u="none" strike="noStrike" kern="0" cap="none" spc="0" normalizeH="0" baseline="0" noProof="0" dirty="0">
              <a:ln>
                <a:noFill/>
              </a:ln>
              <a:solidFill>
                <a:prstClr val="black"/>
              </a:solidFill>
              <a:effectLst/>
              <a:uLnTx/>
              <a:uFillTx/>
              <a:latin typeface="Arial" panose="020B0604020202020204" pitchFamily="34" charset="0"/>
              <a:ea typeface="+mn-ea"/>
              <a:cs typeface="Arial"/>
              <a:sym typeface="Arial"/>
            </a:endParaRPr>
          </a:p>
        </p:txBody>
      </p:sp>
    </p:spTree>
    <p:extLst>
      <p:ext uri="{BB962C8B-B14F-4D97-AF65-F5344CB8AC3E}">
        <p14:creationId xmlns:p14="http://schemas.microsoft.com/office/powerpoint/2010/main" val="158972075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x">
  <p:cSld name="Title slide 2">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3" name="Title Text"/>
          <p:cNvSpPr txBox="1">
            <a:spLocks noGrp="1"/>
          </p:cNvSpPr>
          <p:nvPr>
            <p:ph type="title"/>
          </p:nvPr>
        </p:nvSpPr>
        <p:spPr>
          <a:xfrm>
            <a:off x="386514" y="2321923"/>
            <a:ext cx="5579209" cy="844541"/>
          </a:xfrm>
          <a:prstGeom prst="rect">
            <a:avLst/>
          </a:prstGeom>
        </p:spPr>
        <p:txBody>
          <a:bodyPr anchor="b"/>
          <a:lstStyle>
            <a:lvl1pPr>
              <a:defRPr sz="3200" spc="-100"/>
            </a:lvl1pPr>
          </a:lstStyle>
          <a:p>
            <a:r>
              <a:t>Title Text</a:t>
            </a:r>
          </a:p>
        </p:txBody>
      </p:sp>
      <p:sp>
        <p:nvSpPr>
          <p:cNvPr id="14" name="Body Level One…"/>
          <p:cNvSpPr txBox="1">
            <a:spLocks noGrp="1"/>
          </p:cNvSpPr>
          <p:nvPr>
            <p:ph type="body" sz="quarter" idx="1"/>
          </p:nvPr>
        </p:nvSpPr>
        <p:spPr>
          <a:xfrm>
            <a:off x="386514" y="3274293"/>
            <a:ext cx="6012002" cy="629804"/>
          </a:xfrm>
          <a:prstGeom prst="rect">
            <a:avLst/>
          </a:prstGeom>
        </p:spPr>
        <p:txBody>
          <a:bodyPr/>
          <a:lstStyle>
            <a:lvl1pPr marL="0" indent="0">
              <a:buSzTx/>
              <a:buFontTx/>
              <a:buNone/>
              <a:defRPr sz="2000" b="0">
                <a:solidFill>
                  <a:srgbClr val="FFFFFF"/>
                </a:solidFill>
              </a:defRPr>
            </a:lvl1pPr>
            <a:lvl2pPr marL="482600" indent="-301625">
              <a:buFontTx/>
              <a:defRPr sz="2000" b="0">
                <a:solidFill>
                  <a:srgbClr val="FFFFFF"/>
                </a:solidFill>
              </a:defRPr>
            </a:lvl2pPr>
            <a:lvl3pPr marL="690995" indent="-329045">
              <a:buFontTx/>
              <a:defRPr sz="2000" b="0">
                <a:solidFill>
                  <a:srgbClr val="FFFFFF"/>
                </a:solidFill>
              </a:defRPr>
            </a:lvl3pPr>
            <a:lvl4pPr marL="806450" indent="-358775">
              <a:buFontTx/>
              <a:defRPr sz="2000" b="0">
                <a:solidFill>
                  <a:srgbClr val="FFFFFF"/>
                </a:solidFill>
              </a:defRPr>
            </a:lvl4pPr>
            <a:lvl5pPr marL="985837" indent="-358775">
              <a:buFontTx/>
              <a:defRPr sz="2000" b="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5" name="Tekstin paikkamerkki 6"/>
          <p:cNvSpPr>
            <a:spLocks noGrp="1"/>
          </p:cNvSpPr>
          <p:nvPr>
            <p:ph type="body" sz="quarter" idx="13"/>
          </p:nvPr>
        </p:nvSpPr>
        <p:spPr>
          <a:xfrm>
            <a:off x="386514" y="4340512"/>
            <a:ext cx="2833202" cy="216001"/>
          </a:xfrm>
          <a:prstGeom prst="rect">
            <a:avLst/>
          </a:prstGeom>
        </p:spPr>
        <p:txBody>
          <a:bodyPr/>
          <a:lstStyle/>
          <a:p>
            <a:pPr marL="0" indent="0">
              <a:spcBef>
                <a:spcPts val="0"/>
              </a:spcBef>
              <a:buSzTx/>
              <a:buFontTx/>
              <a:buNone/>
              <a:defRPr sz="1300" b="0">
                <a:solidFill>
                  <a:schemeClr val="accent1"/>
                </a:solidFill>
              </a:defRPr>
            </a:pPr>
            <a:endParaRPr/>
          </a:p>
        </p:txBody>
      </p:sp>
      <p:sp>
        <p:nvSpPr>
          <p:cNvPr id="16" name="Text Placeholder 4"/>
          <p:cNvSpPr>
            <a:spLocks noGrp="1"/>
          </p:cNvSpPr>
          <p:nvPr>
            <p:ph type="body" sz="quarter" idx="14"/>
          </p:nvPr>
        </p:nvSpPr>
        <p:spPr>
          <a:xfrm>
            <a:off x="387502" y="4134644"/>
            <a:ext cx="4680001" cy="216001"/>
          </a:xfrm>
          <a:prstGeom prst="rect">
            <a:avLst/>
          </a:prstGeom>
        </p:spPr>
        <p:txBody>
          <a:bodyPr anchor="b"/>
          <a:lstStyle/>
          <a:p>
            <a:pPr marL="0" indent="0">
              <a:spcBef>
                <a:spcPts val="0"/>
              </a:spcBef>
              <a:buSzTx/>
              <a:buFontTx/>
              <a:buNone/>
              <a:defRPr sz="1300">
                <a:solidFill>
                  <a:schemeClr val="accent1"/>
                </a:solidFill>
              </a:defRPr>
            </a:pPr>
            <a:endParaRPr/>
          </a:p>
        </p:txBody>
      </p:sp>
      <p:sp>
        <p:nvSpPr>
          <p:cNvPr id="17" name="Slide Number"/>
          <p:cNvSpPr txBox="1">
            <a:spLocks noGrp="1"/>
          </p:cNvSpPr>
          <p:nvPr>
            <p:ph type="sldNum" sz="quarter" idx="2"/>
          </p:nvPr>
        </p:nvSpPr>
        <p:spPr>
          <a:xfrm>
            <a:off x="4419600" y="4627562"/>
            <a:ext cx="2133600" cy="279401"/>
          </a:xfrm>
          <a:prstGeom prst="rect">
            <a:avLst/>
          </a:prstGeom>
        </p:spPr>
        <p:txBody>
          <a:bodyPr/>
          <a:lstStyle>
            <a:lvl1pPr>
              <a:defRPr>
                <a:solidFill>
                  <a:srgbClr val="595959"/>
                </a:solidFill>
              </a:defRPr>
            </a:lvl1pPr>
          </a:lstStyle>
          <a:p>
            <a:fld id="{86CB4B4D-7CA3-9044-876B-883B54F8677D}" type="slidenum">
              <a:t>‹#›</a:t>
            </a:fld>
            <a:endParaRPr dirty="0"/>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8" name="Rectangle 7"/>
          <p:cNvSpPr/>
          <p:nvPr userDrawn="1"/>
        </p:nvSpPr>
        <p:spPr>
          <a:xfrm>
            <a:off x="0" y="0"/>
            <a:ext cx="9144000" cy="3114092"/>
          </a:xfrm>
          <a:prstGeom prst="rect">
            <a:avLst/>
          </a:prstGeom>
          <a:pattFill prst="pct5">
            <a:fgClr>
              <a:schemeClr val="tx2">
                <a:lumMod val="75000"/>
              </a:schemeClr>
            </a:fgClr>
            <a:bgClr>
              <a:schemeClr val="tx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
        <p:nvSpPr>
          <p:cNvPr id="2" name="Rectangle 1"/>
          <p:cNvSpPr/>
          <p:nvPr userDrawn="1"/>
        </p:nvSpPr>
        <p:spPr>
          <a:xfrm>
            <a:off x="8646737" y="205157"/>
            <a:ext cx="346436" cy="27573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
        <p:nvSpPr>
          <p:cNvPr id="5" name="Rectangle 4"/>
          <p:cNvSpPr/>
          <p:nvPr userDrawn="1"/>
        </p:nvSpPr>
        <p:spPr>
          <a:xfrm>
            <a:off x="8646737" y="480892"/>
            <a:ext cx="346436" cy="3428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
        <p:nvSpPr>
          <p:cNvPr id="7" name="TextBox 6"/>
          <p:cNvSpPr txBox="1"/>
          <p:nvPr userDrawn="1"/>
        </p:nvSpPr>
        <p:spPr>
          <a:xfrm>
            <a:off x="8647472" y="228848"/>
            <a:ext cx="344966" cy="253916"/>
          </a:xfrm>
          <a:prstGeom prst="rect">
            <a:avLst/>
          </a:prstGeom>
          <a:noFill/>
        </p:spPr>
        <p:txBody>
          <a:bodyPr wrap="none" rtlCol="0">
            <a:spAutoFit/>
          </a:bodyPr>
          <a:lstStyle/>
          <a:p>
            <a:pPr algn="ctr"/>
            <a:fld id="{260E2A6B-A809-4840-BF14-8648BC0BDF87}" type="slidenum">
              <a:rPr lang="id-ID" sz="1050" b="1" smtClean="0">
                <a:solidFill>
                  <a:schemeClr val="bg1"/>
                </a:solidFill>
              </a:rPr>
              <a:pPr algn="ctr"/>
              <a:t>‹#›</a:t>
            </a:fld>
            <a:endParaRPr lang="id-ID" sz="1050" dirty="0">
              <a:solidFill>
                <a:schemeClr val="bg1"/>
              </a:solidFill>
            </a:endParaRPr>
          </a:p>
        </p:txBody>
      </p:sp>
      <p:sp>
        <p:nvSpPr>
          <p:cNvPr id="6" name="Picture Placeholder 3"/>
          <p:cNvSpPr>
            <a:spLocks noGrp="1"/>
          </p:cNvSpPr>
          <p:nvPr>
            <p:ph type="pic" sz="quarter" idx="10"/>
          </p:nvPr>
        </p:nvSpPr>
        <p:spPr>
          <a:xfrm>
            <a:off x="3949303" y="690942"/>
            <a:ext cx="1245394" cy="1244203"/>
          </a:xfrm>
          <a:prstGeom prst="ellipse">
            <a:avLst/>
          </a:prstGeom>
        </p:spPr>
        <p:txBody>
          <a:bodyPr>
            <a:normAutofit/>
          </a:bodyPr>
          <a:lstStyle>
            <a:lvl1pPr>
              <a:defRPr sz="1200">
                <a:solidFill>
                  <a:schemeClr val="accent2"/>
                </a:solidFill>
              </a:defRPr>
            </a:lvl1pPr>
          </a:lstStyle>
          <a:p>
            <a:endParaRPr lang="id-ID" dirty="0"/>
          </a:p>
        </p:txBody>
      </p:sp>
      <p:grpSp>
        <p:nvGrpSpPr>
          <p:cNvPr id="16" name="Group 15"/>
          <p:cNvGrpSpPr/>
          <p:nvPr userDrawn="1"/>
        </p:nvGrpSpPr>
        <p:grpSpPr>
          <a:xfrm>
            <a:off x="260564" y="4806993"/>
            <a:ext cx="168062" cy="165867"/>
            <a:chOff x="4328868" y="5502988"/>
            <a:chExt cx="500307" cy="493774"/>
          </a:xfrm>
        </p:grpSpPr>
        <p:sp>
          <p:nvSpPr>
            <p:cNvPr id="17" name="Freeform 16">
              <a:hlinkClick r:id="" action="ppaction://hlinkshowjump?jump=previousslide"/>
            </p:cNvPr>
            <p:cNvSpPr>
              <a:spLocks/>
            </p:cNvSpPr>
            <p:nvPr userDrawn="1"/>
          </p:nvSpPr>
          <p:spPr bwMode="auto">
            <a:xfrm>
              <a:off x="4520555"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sz="1350"/>
            </a:p>
          </p:txBody>
        </p:sp>
        <p:sp>
          <p:nvSpPr>
            <p:cNvPr id="18" name="Freeform 17">
              <a:hlinkClick r:id="" action="ppaction://hlinkshowjump?jump=previous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sz="1350"/>
            </a:p>
          </p:txBody>
        </p:sp>
      </p:grpSp>
      <p:grpSp>
        <p:nvGrpSpPr>
          <p:cNvPr id="19" name="Group 18"/>
          <p:cNvGrpSpPr/>
          <p:nvPr userDrawn="1"/>
        </p:nvGrpSpPr>
        <p:grpSpPr>
          <a:xfrm flipH="1">
            <a:off x="700282" y="4806993"/>
            <a:ext cx="168062" cy="165867"/>
            <a:chOff x="4328868" y="5502988"/>
            <a:chExt cx="500307" cy="493774"/>
          </a:xfrm>
        </p:grpSpPr>
        <p:sp>
          <p:nvSpPr>
            <p:cNvPr id="20" name="Freeform 19">
              <a:hlinkClick r:id="" action="ppaction://hlinkshowjump?jump=nextslide"/>
            </p:cNvPr>
            <p:cNvSpPr>
              <a:spLocks/>
            </p:cNvSpPr>
            <p:nvPr userDrawn="1"/>
          </p:nvSpPr>
          <p:spPr bwMode="auto">
            <a:xfrm>
              <a:off x="4520556"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sz="1350"/>
            </a:p>
          </p:txBody>
        </p:sp>
        <p:sp>
          <p:nvSpPr>
            <p:cNvPr id="21" name="Freeform 20">
              <a:hlinkClick r:id="" action="ppaction://hlinkshowjump?jump=next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sz="1350"/>
            </a:p>
          </p:txBody>
        </p:sp>
      </p:grpSp>
      <p:cxnSp>
        <p:nvCxnSpPr>
          <p:cNvPr id="22" name="Straight Connector 21"/>
          <p:cNvCxnSpPr/>
          <p:nvPr userDrawn="1"/>
        </p:nvCxnSpPr>
        <p:spPr>
          <a:xfrm>
            <a:off x="414532" y="4892013"/>
            <a:ext cx="285750" cy="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4791958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2" name="Rectangle 1"/>
          <p:cNvSpPr/>
          <p:nvPr userDrawn="1"/>
        </p:nvSpPr>
        <p:spPr>
          <a:xfrm>
            <a:off x="8646737" y="205157"/>
            <a:ext cx="346436" cy="27573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solidFill>
                <a:schemeClr val="accent2"/>
              </a:solidFill>
            </a:endParaRPr>
          </a:p>
        </p:txBody>
      </p:sp>
      <p:sp>
        <p:nvSpPr>
          <p:cNvPr id="5" name="Rectangle 4"/>
          <p:cNvSpPr/>
          <p:nvPr userDrawn="1"/>
        </p:nvSpPr>
        <p:spPr>
          <a:xfrm>
            <a:off x="8646737" y="480892"/>
            <a:ext cx="346436" cy="3428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solidFill>
                <a:schemeClr val="accent2"/>
              </a:solidFill>
            </a:endParaRPr>
          </a:p>
        </p:txBody>
      </p:sp>
      <p:sp>
        <p:nvSpPr>
          <p:cNvPr id="7" name="TextBox 6"/>
          <p:cNvSpPr txBox="1"/>
          <p:nvPr userDrawn="1"/>
        </p:nvSpPr>
        <p:spPr>
          <a:xfrm>
            <a:off x="8647472" y="228848"/>
            <a:ext cx="344966" cy="253916"/>
          </a:xfrm>
          <a:prstGeom prst="rect">
            <a:avLst/>
          </a:prstGeom>
          <a:noFill/>
        </p:spPr>
        <p:txBody>
          <a:bodyPr wrap="none" rtlCol="0">
            <a:spAutoFit/>
          </a:bodyPr>
          <a:lstStyle/>
          <a:p>
            <a:pPr algn="ctr"/>
            <a:fld id="{260E2A6B-A809-4840-BF14-8648BC0BDF87}" type="slidenum">
              <a:rPr lang="id-ID" sz="1050" b="1" smtClean="0">
                <a:solidFill>
                  <a:schemeClr val="bg1"/>
                </a:solidFill>
              </a:rPr>
              <a:pPr algn="ctr"/>
              <a:t>‹#›</a:t>
            </a:fld>
            <a:endParaRPr lang="id-ID" sz="1050" dirty="0">
              <a:solidFill>
                <a:schemeClr val="bg1"/>
              </a:solidFill>
            </a:endParaRPr>
          </a:p>
        </p:txBody>
      </p:sp>
      <p:sp>
        <p:nvSpPr>
          <p:cNvPr id="8" name="Picture Placeholder 3"/>
          <p:cNvSpPr>
            <a:spLocks noGrp="1"/>
          </p:cNvSpPr>
          <p:nvPr>
            <p:ph type="pic" sz="quarter" idx="11"/>
          </p:nvPr>
        </p:nvSpPr>
        <p:spPr>
          <a:xfrm>
            <a:off x="6087505" y="1494935"/>
            <a:ext cx="3044450" cy="1976487"/>
          </a:xfrm>
        </p:spPr>
        <p:txBody>
          <a:bodyPr>
            <a:normAutofit/>
          </a:bodyPr>
          <a:lstStyle>
            <a:lvl1pPr>
              <a:defRPr sz="1200">
                <a:solidFill>
                  <a:schemeClr val="accent2"/>
                </a:solidFill>
              </a:defRPr>
            </a:lvl1pPr>
          </a:lstStyle>
          <a:p>
            <a:endParaRPr lang="id-ID"/>
          </a:p>
        </p:txBody>
      </p:sp>
      <p:sp>
        <p:nvSpPr>
          <p:cNvPr id="11" name="Picture Placeholder 3"/>
          <p:cNvSpPr>
            <a:spLocks noGrp="1"/>
          </p:cNvSpPr>
          <p:nvPr>
            <p:ph type="pic" sz="quarter" idx="12"/>
          </p:nvPr>
        </p:nvSpPr>
        <p:spPr>
          <a:xfrm>
            <a:off x="0" y="1494935"/>
            <a:ext cx="3043753" cy="1976487"/>
          </a:xfrm>
        </p:spPr>
        <p:txBody>
          <a:bodyPr>
            <a:normAutofit/>
          </a:bodyPr>
          <a:lstStyle>
            <a:lvl1pPr>
              <a:defRPr sz="1200">
                <a:solidFill>
                  <a:schemeClr val="accent2"/>
                </a:solidFill>
              </a:defRPr>
            </a:lvl1pPr>
          </a:lstStyle>
          <a:p>
            <a:endParaRPr lang="id-ID"/>
          </a:p>
        </p:txBody>
      </p:sp>
      <p:grpSp>
        <p:nvGrpSpPr>
          <p:cNvPr id="17" name="Group 16"/>
          <p:cNvGrpSpPr/>
          <p:nvPr userDrawn="1"/>
        </p:nvGrpSpPr>
        <p:grpSpPr>
          <a:xfrm>
            <a:off x="260564" y="4806993"/>
            <a:ext cx="168062" cy="165867"/>
            <a:chOff x="4328868" y="5502988"/>
            <a:chExt cx="500307" cy="493774"/>
          </a:xfrm>
        </p:grpSpPr>
        <p:sp>
          <p:nvSpPr>
            <p:cNvPr id="18" name="Freeform 17">
              <a:hlinkClick r:id="" action="ppaction://hlinkshowjump?jump=previousslide"/>
            </p:cNvPr>
            <p:cNvSpPr>
              <a:spLocks/>
            </p:cNvSpPr>
            <p:nvPr userDrawn="1"/>
          </p:nvSpPr>
          <p:spPr bwMode="auto">
            <a:xfrm>
              <a:off x="4520555"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sz="1350"/>
            </a:p>
          </p:txBody>
        </p:sp>
        <p:sp>
          <p:nvSpPr>
            <p:cNvPr id="19" name="Freeform 18">
              <a:hlinkClick r:id="" action="ppaction://hlinkshowjump?jump=previous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sz="1350"/>
            </a:p>
          </p:txBody>
        </p:sp>
      </p:grpSp>
      <p:grpSp>
        <p:nvGrpSpPr>
          <p:cNvPr id="20" name="Group 19"/>
          <p:cNvGrpSpPr/>
          <p:nvPr userDrawn="1"/>
        </p:nvGrpSpPr>
        <p:grpSpPr>
          <a:xfrm flipH="1">
            <a:off x="700282" y="4806993"/>
            <a:ext cx="168062" cy="165867"/>
            <a:chOff x="4328868" y="5502988"/>
            <a:chExt cx="500307" cy="493774"/>
          </a:xfrm>
        </p:grpSpPr>
        <p:sp>
          <p:nvSpPr>
            <p:cNvPr id="21" name="Freeform 20">
              <a:hlinkClick r:id="" action="ppaction://hlinkshowjump?jump=nextslide"/>
            </p:cNvPr>
            <p:cNvSpPr>
              <a:spLocks/>
            </p:cNvSpPr>
            <p:nvPr userDrawn="1"/>
          </p:nvSpPr>
          <p:spPr bwMode="auto">
            <a:xfrm>
              <a:off x="4520556"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sz="1350"/>
            </a:p>
          </p:txBody>
        </p:sp>
        <p:sp>
          <p:nvSpPr>
            <p:cNvPr id="22" name="Freeform 21">
              <a:hlinkClick r:id="" action="ppaction://hlinkshowjump?jump=next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sz="1350"/>
            </a:p>
          </p:txBody>
        </p:sp>
      </p:grpSp>
      <p:cxnSp>
        <p:nvCxnSpPr>
          <p:cNvPr id="23" name="Straight Connector 22"/>
          <p:cNvCxnSpPr/>
          <p:nvPr userDrawn="1"/>
        </p:nvCxnSpPr>
        <p:spPr>
          <a:xfrm>
            <a:off x="414532" y="4892013"/>
            <a:ext cx="285750" cy="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62698708"/>
      </p:ext>
    </p:extLst>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2" name="Rectangle 1"/>
          <p:cNvSpPr/>
          <p:nvPr userDrawn="1"/>
        </p:nvSpPr>
        <p:spPr>
          <a:xfrm>
            <a:off x="8646737" y="205157"/>
            <a:ext cx="346436" cy="27573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solidFill>
                <a:schemeClr val="accent2"/>
              </a:solidFill>
            </a:endParaRPr>
          </a:p>
        </p:txBody>
      </p:sp>
      <p:sp>
        <p:nvSpPr>
          <p:cNvPr id="5" name="Rectangle 4"/>
          <p:cNvSpPr/>
          <p:nvPr userDrawn="1"/>
        </p:nvSpPr>
        <p:spPr>
          <a:xfrm>
            <a:off x="8646737" y="480892"/>
            <a:ext cx="346436" cy="3428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solidFill>
                <a:schemeClr val="accent2"/>
              </a:solidFill>
            </a:endParaRPr>
          </a:p>
        </p:txBody>
      </p:sp>
      <p:sp>
        <p:nvSpPr>
          <p:cNvPr id="7" name="TextBox 6"/>
          <p:cNvSpPr txBox="1"/>
          <p:nvPr userDrawn="1"/>
        </p:nvSpPr>
        <p:spPr>
          <a:xfrm>
            <a:off x="8647472" y="228848"/>
            <a:ext cx="344966" cy="253916"/>
          </a:xfrm>
          <a:prstGeom prst="rect">
            <a:avLst/>
          </a:prstGeom>
          <a:noFill/>
        </p:spPr>
        <p:txBody>
          <a:bodyPr wrap="none" rtlCol="0">
            <a:spAutoFit/>
          </a:bodyPr>
          <a:lstStyle/>
          <a:p>
            <a:pPr algn="ctr"/>
            <a:fld id="{260E2A6B-A809-4840-BF14-8648BC0BDF87}" type="slidenum">
              <a:rPr lang="id-ID" sz="1050" b="1" smtClean="0">
                <a:solidFill>
                  <a:schemeClr val="bg1"/>
                </a:solidFill>
              </a:rPr>
              <a:pPr algn="ctr"/>
              <a:t>‹#›</a:t>
            </a:fld>
            <a:endParaRPr lang="id-ID" sz="1050" dirty="0">
              <a:solidFill>
                <a:schemeClr val="bg1"/>
              </a:solidFill>
            </a:endParaRPr>
          </a:p>
        </p:txBody>
      </p:sp>
      <p:sp>
        <p:nvSpPr>
          <p:cNvPr id="11" name="Picture Placeholder 3"/>
          <p:cNvSpPr>
            <a:spLocks noGrp="1"/>
          </p:cNvSpPr>
          <p:nvPr>
            <p:ph type="pic" sz="quarter" idx="12"/>
          </p:nvPr>
        </p:nvSpPr>
        <p:spPr>
          <a:xfrm>
            <a:off x="0" y="1494935"/>
            <a:ext cx="9144000" cy="1976487"/>
          </a:xfrm>
        </p:spPr>
        <p:txBody>
          <a:bodyPr>
            <a:normAutofit/>
          </a:bodyPr>
          <a:lstStyle>
            <a:lvl1pPr>
              <a:defRPr sz="1200">
                <a:solidFill>
                  <a:schemeClr val="accent2"/>
                </a:solidFill>
              </a:defRPr>
            </a:lvl1pPr>
          </a:lstStyle>
          <a:p>
            <a:endParaRPr lang="id-ID"/>
          </a:p>
        </p:txBody>
      </p:sp>
      <p:grpSp>
        <p:nvGrpSpPr>
          <p:cNvPr id="15" name="Group 14"/>
          <p:cNvGrpSpPr/>
          <p:nvPr userDrawn="1"/>
        </p:nvGrpSpPr>
        <p:grpSpPr>
          <a:xfrm>
            <a:off x="260564" y="4806993"/>
            <a:ext cx="168062" cy="165867"/>
            <a:chOff x="4328868" y="5502988"/>
            <a:chExt cx="500307" cy="493774"/>
          </a:xfrm>
        </p:grpSpPr>
        <p:sp>
          <p:nvSpPr>
            <p:cNvPr id="16" name="Freeform 15">
              <a:hlinkClick r:id="" action="ppaction://hlinkshowjump?jump=previousslide"/>
            </p:cNvPr>
            <p:cNvSpPr>
              <a:spLocks/>
            </p:cNvSpPr>
            <p:nvPr userDrawn="1"/>
          </p:nvSpPr>
          <p:spPr bwMode="auto">
            <a:xfrm>
              <a:off x="4520555"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sz="1350"/>
            </a:p>
          </p:txBody>
        </p:sp>
        <p:sp>
          <p:nvSpPr>
            <p:cNvPr id="17" name="Freeform 16">
              <a:hlinkClick r:id="" action="ppaction://hlinkshowjump?jump=previous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sz="1350"/>
            </a:p>
          </p:txBody>
        </p:sp>
      </p:grpSp>
      <p:grpSp>
        <p:nvGrpSpPr>
          <p:cNvPr id="18" name="Group 17"/>
          <p:cNvGrpSpPr/>
          <p:nvPr userDrawn="1"/>
        </p:nvGrpSpPr>
        <p:grpSpPr>
          <a:xfrm flipH="1">
            <a:off x="700282" y="4806993"/>
            <a:ext cx="168062" cy="165867"/>
            <a:chOff x="4328868" y="5502988"/>
            <a:chExt cx="500307" cy="493774"/>
          </a:xfrm>
        </p:grpSpPr>
        <p:sp>
          <p:nvSpPr>
            <p:cNvPr id="19" name="Freeform 18">
              <a:hlinkClick r:id="" action="ppaction://hlinkshowjump?jump=nextslide"/>
            </p:cNvPr>
            <p:cNvSpPr>
              <a:spLocks/>
            </p:cNvSpPr>
            <p:nvPr userDrawn="1"/>
          </p:nvSpPr>
          <p:spPr bwMode="auto">
            <a:xfrm>
              <a:off x="4520556"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sz="1350"/>
            </a:p>
          </p:txBody>
        </p:sp>
        <p:sp>
          <p:nvSpPr>
            <p:cNvPr id="20" name="Freeform 19">
              <a:hlinkClick r:id="" action="ppaction://hlinkshowjump?jump=next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sz="1350"/>
            </a:p>
          </p:txBody>
        </p:sp>
      </p:grpSp>
      <p:cxnSp>
        <p:nvCxnSpPr>
          <p:cNvPr id="21" name="Straight Connector 20"/>
          <p:cNvCxnSpPr/>
          <p:nvPr userDrawn="1"/>
        </p:nvCxnSpPr>
        <p:spPr>
          <a:xfrm>
            <a:off x="414532" y="4892013"/>
            <a:ext cx="285750" cy="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25607378"/>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Title Slide">
    <p:spTree>
      <p:nvGrpSpPr>
        <p:cNvPr id="1" name=""/>
        <p:cNvGrpSpPr/>
        <p:nvPr/>
      </p:nvGrpSpPr>
      <p:grpSpPr>
        <a:xfrm>
          <a:off x="0" y="0"/>
          <a:ext cx="0" cy="0"/>
          <a:chOff x="0" y="0"/>
          <a:chExt cx="0" cy="0"/>
        </a:xfrm>
      </p:grpSpPr>
      <p:sp>
        <p:nvSpPr>
          <p:cNvPr id="6" name="Picture Placeholder 3"/>
          <p:cNvSpPr>
            <a:spLocks noGrp="1"/>
          </p:cNvSpPr>
          <p:nvPr>
            <p:ph type="pic" sz="quarter" idx="10"/>
          </p:nvPr>
        </p:nvSpPr>
        <p:spPr>
          <a:xfrm>
            <a:off x="0" y="0"/>
            <a:ext cx="1525500" cy="1714500"/>
          </a:xfrm>
        </p:spPr>
        <p:txBody>
          <a:bodyPr/>
          <a:lstStyle>
            <a:lvl1pPr>
              <a:defRPr sz="1350">
                <a:solidFill>
                  <a:schemeClr val="accent2"/>
                </a:solidFill>
              </a:defRPr>
            </a:lvl1pPr>
          </a:lstStyle>
          <a:p>
            <a:endParaRPr lang="id-ID"/>
          </a:p>
        </p:txBody>
      </p:sp>
      <p:sp>
        <p:nvSpPr>
          <p:cNvPr id="8" name="Picture Placeholder 3"/>
          <p:cNvSpPr>
            <a:spLocks noGrp="1"/>
          </p:cNvSpPr>
          <p:nvPr>
            <p:ph type="pic" sz="quarter" idx="11"/>
          </p:nvPr>
        </p:nvSpPr>
        <p:spPr>
          <a:xfrm>
            <a:off x="0" y="1714500"/>
            <a:ext cx="1525500" cy="1714500"/>
          </a:xfrm>
        </p:spPr>
        <p:txBody>
          <a:bodyPr/>
          <a:lstStyle>
            <a:lvl1pPr>
              <a:defRPr sz="1350">
                <a:solidFill>
                  <a:schemeClr val="accent2"/>
                </a:solidFill>
              </a:defRPr>
            </a:lvl1pPr>
          </a:lstStyle>
          <a:p>
            <a:endParaRPr lang="id-ID"/>
          </a:p>
        </p:txBody>
      </p:sp>
      <p:sp>
        <p:nvSpPr>
          <p:cNvPr id="9" name="Picture Placeholder 3"/>
          <p:cNvSpPr>
            <a:spLocks noGrp="1"/>
          </p:cNvSpPr>
          <p:nvPr>
            <p:ph type="pic" sz="quarter" idx="12"/>
          </p:nvPr>
        </p:nvSpPr>
        <p:spPr>
          <a:xfrm>
            <a:off x="0" y="3429000"/>
            <a:ext cx="1525500" cy="1714500"/>
          </a:xfrm>
        </p:spPr>
        <p:txBody>
          <a:bodyPr/>
          <a:lstStyle>
            <a:lvl1pPr>
              <a:defRPr sz="1350">
                <a:solidFill>
                  <a:schemeClr val="accent2"/>
                </a:solidFill>
              </a:defRPr>
            </a:lvl1pPr>
          </a:lstStyle>
          <a:p>
            <a:endParaRPr lang="id-ID"/>
          </a:p>
        </p:txBody>
      </p:sp>
      <p:sp>
        <p:nvSpPr>
          <p:cNvPr id="10" name="Picture Placeholder 3"/>
          <p:cNvSpPr>
            <a:spLocks noGrp="1"/>
          </p:cNvSpPr>
          <p:nvPr>
            <p:ph type="pic" sz="quarter" idx="13"/>
          </p:nvPr>
        </p:nvSpPr>
        <p:spPr>
          <a:xfrm>
            <a:off x="1527989" y="0"/>
            <a:ext cx="1525500" cy="1714500"/>
          </a:xfrm>
        </p:spPr>
        <p:txBody>
          <a:bodyPr/>
          <a:lstStyle>
            <a:lvl1pPr>
              <a:defRPr sz="1350">
                <a:solidFill>
                  <a:schemeClr val="accent2"/>
                </a:solidFill>
              </a:defRPr>
            </a:lvl1pPr>
          </a:lstStyle>
          <a:p>
            <a:endParaRPr lang="id-ID"/>
          </a:p>
        </p:txBody>
      </p:sp>
      <p:sp>
        <p:nvSpPr>
          <p:cNvPr id="12" name="Picture Placeholder 3"/>
          <p:cNvSpPr>
            <a:spLocks noGrp="1"/>
          </p:cNvSpPr>
          <p:nvPr>
            <p:ph type="pic" sz="quarter" idx="14"/>
          </p:nvPr>
        </p:nvSpPr>
        <p:spPr>
          <a:xfrm>
            <a:off x="1527989" y="1714500"/>
            <a:ext cx="1525500" cy="1714500"/>
          </a:xfrm>
        </p:spPr>
        <p:txBody>
          <a:bodyPr/>
          <a:lstStyle>
            <a:lvl1pPr>
              <a:defRPr sz="1350">
                <a:solidFill>
                  <a:schemeClr val="accent2"/>
                </a:solidFill>
              </a:defRPr>
            </a:lvl1pPr>
          </a:lstStyle>
          <a:p>
            <a:endParaRPr lang="id-ID"/>
          </a:p>
        </p:txBody>
      </p:sp>
      <p:sp>
        <p:nvSpPr>
          <p:cNvPr id="13" name="Picture Placeholder 3"/>
          <p:cNvSpPr>
            <a:spLocks noGrp="1"/>
          </p:cNvSpPr>
          <p:nvPr>
            <p:ph type="pic" sz="quarter" idx="15"/>
          </p:nvPr>
        </p:nvSpPr>
        <p:spPr>
          <a:xfrm>
            <a:off x="1527989" y="3429000"/>
            <a:ext cx="1525500" cy="1714500"/>
          </a:xfrm>
        </p:spPr>
        <p:txBody>
          <a:bodyPr/>
          <a:lstStyle>
            <a:lvl1pPr>
              <a:defRPr sz="1350">
                <a:solidFill>
                  <a:schemeClr val="accent2"/>
                </a:solidFill>
              </a:defRPr>
            </a:lvl1pPr>
          </a:lstStyle>
          <a:p>
            <a:endParaRPr lang="id-ID"/>
          </a:p>
        </p:txBody>
      </p:sp>
      <p:sp>
        <p:nvSpPr>
          <p:cNvPr id="14" name="Picture Placeholder 3"/>
          <p:cNvSpPr>
            <a:spLocks noGrp="1"/>
          </p:cNvSpPr>
          <p:nvPr>
            <p:ph type="pic" sz="quarter" idx="16"/>
          </p:nvPr>
        </p:nvSpPr>
        <p:spPr>
          <a:xfrm>
            <a:off x="3053489" y="0"/>
            <a:ext cx="1525500" cy="1714500"/>
          </a:xfrm>
        </p:spPr>
        <p:txBody>
          <a:bodyPr/>
          <a:lstStyle>
            <a:lvl1pPr>
              <a:defRPr sz="1350">
                <a:solidFill>
                  <a:schemeClr val="accent2"/>
                </a:solidFill>
              </a:defRPr>
            </a:lvl1pPr>
          </a:lstStyle>
          <a:p>
            <a:endParaRPr lang="id-ID"/>
          </a:p>
        </p:txBody>
      </p:sp>
      <p:sp>
        <p:nvSpPr>
          <p:cNvPr id="15" name="Picture Placeholder 3"/>
          <p:cNvSpPr>
            <a:spLocks noGrp="1"/>
          </p:cNvSpPr>
          <p:nvPr>
            <p:ph type="pic" sz="quarter" idx="17"/>
          </p:nvPr>
        </p:nvSpPr>
        <p:spPr>
          <a:xfrm>
            <a:off x="3053489" y="1714500"/>
            <a:ext cx="1525500" cy="1714500"/>
          </a:xfrm>
        </p:spPr>
        <p:txBody>
          <a:bodyPr/>
          <a:lstStyle>
            <a:lvl1pPr>
              <a:defRPr sz="1350">
                <a:solidFill>
                  <a:schemeClr val="accent2"/>
                </a:solidFill>
              </a:defRPr>
            </a:lvl1pPr>
          </a:lstStyle>
          <a:p>
            <a:endParaRPr lang="id-ID"/>
          </a:p>
        </p:txBody>
      </p:sp>
      <p:sp>
        <p:nvSpPr>
          <p:cNvPr id="16" name="Picture Placeholder 3"/>
          <p:cNvSpPr>
            <a:spLocks noGrp="1"/>
          </p:cNvSpPr>
          <p:nvPr>
            <p:ph type="pic" sz="quarter" idx="18"/>
          </p:nvPr>
        </p:nvSpPr>
        <p:spPr>
          <a:xfrm>
            <a:off x="3053489" y="3429000"/>
            <a:ext cx="1525500" cy="1714500"/>
          </a:xfrm>
        </p:spPr>
        <p:txBody>
          <a:bodyPr/>
          <a:lstStyle>
            <a:lvl1pPr>
              <a:defRPr sz="1350">
                <a:solidFill>
                  <a:schemeClr val="accent2"/>
                </a:solidFill>
              </a:defRPr>
            </a:lvl1pPr>
          </a:lstStyle>
          <a:p>
            <a:endParaRPr lang="id-ID"/>
          </a:p>
        </p:txBody>
      </p:sp>
      <p:sp>
        <p:nvSpPr>
          <p:cNvPr id="17" name="Picture Placeholder 3"/>
          <p:cNvSpPr>
            <a:spLocks noGrp="1"/>
          </p:cNvSpPr>
          <p:nvPr>
            <p:ph type="pic" sz="quarter" idx="19"/>
          </p:nvPr>
        </p:nvSpPr>
        <p:spPr>
          <a:xfrm>
            <a:off x="4581479" y="0"/>
            <a:ext cx="1525500" cy="1714500"/>
          </a:xfrm>
        </p:spPr>
        <p:txBody>
          <a:bodyPr/>
          <a:lstStyle>
            <a:lvl1pPr>
              <a:defRPr sz="1350">
                <a:solidFill>
                  <a:schemeClr val="accent2"/>
                </a:solidFill>
              </a:defRPr>
            </a:lvl1pPr>
          </a:lstStyle>
          <a:p>
            <a:endParaRPr lang="id-ID"/>
          </a:p>
        </p:txBody>
      </p:sp>
      <p:sp>
        <p:nvSpPr>
          <p:cNvPr id="18" name="Picture Placeholder 3"/>
          <p:cNvSpPr>
            <a:spLocks noGrp="1"/>
          </p:cNvSpPr>
          <p:nvPr>
            <p:ph type="pic" sz="quarter" idx="20"/>
          </p:nvPr>
        </p:nvSpPr>
        <p:spPr>
          <a:xfrm>
            <a:off x="4581479" y="1714500"/>
            <a:ext cx="1525500" cy="1714500"/>
          </a:xfrm>
        </p:spPr>
        <p:txBody>
          <a:bodyPr/>
          <a:lstStyle>
            <a:lvl1pPr>
              <a:defRPr sz="1350">
                <a:solidFill>
                  <a:schemeClr val="accent2"/>
                </a:solidFill>
              </a:defRPr>
            </a:lvl1pPr>
          </a:lstStyle>
          <a:p>
            <a:endParaRPr lang="id-ID"/>
          </a:p>
        </p:txBody>
      </p:sp>
      <p:sp>
        <p:nvSpPr>
          <p:cNvPr id="19" name="Picture Placeholder 3"/>
          <p:cNvSpPr>
            <a:spLocks noGrp="1"/>
          </p:cNvSpPr>
          <p:nvPr>
            <p:ph type="pic" sz="quarter" idx="21"/>
          </p:nvPr>
        </p:nvSpPr>
        <p:spPr>
          <a:xfrm>
            <a:off x="4581479" y="3429000"/>
            <a:ext cx="1525500" cy="1714500"/>
          </a:xfrm>
        </p:spPr>
        <p:txBody>
          <a:bodyPr/>
          <a:lstStyle>
            <a:lvl1pPr>
              <a:defRPr sz="1350">
                <a:solidFill>
                  <a:schemeClr val="accent2"/>
                </a:solidFill>
              </a:defRPr>
            </a:lvl1pPr>
          </a:lstStyle>
          <a:p>
            <a:endParaRPr lang="id-ID"/>
          </a:p>
        </p:txBody>
      </p:sp>
      <p:sp>
        <p:nvSpPr>
          <p:cNvPr id="20" name="Picture Placeholder 3"/>
          <p:cNvSpPr>
            <a:spLocks noGrp="1"/>
          </p:cNvSpPr>
          <p:nvPr>
            <p:ph type="pic" sz="quarter" idx="22"/>
          </p:nvPr>
        </p:nvSpPr>
        <p:spPr>
          <a:xfrm>
            <a:off x="6104489" y="0"/>
            <a:ext cx="1525500" cy="1714500"/>
          </a:xfrm>
        </p:spPr>
        <p:txBody>
          <a:bodyPr/>
          <a:lstStyle>
            <a:lvl1pPr>
              <a:defRPr sz="1350">
                <a:solidFill>
                  <a:schemeClr val="accent2"/>
                </a:solidFill>
              </a:defRPr>
            </a:lvl1pPr>
          </a:lstStyle>
          <a:p>
            <a:endParaRPr lang="id-ID"/>
          </a:p>
        </p:txBody>
      </p:sp>
      <p:sp>
        <p:nvSpPr>
          <p:cNvPr id="21" name="Picture Placeholder 3"/>
          <p:cNvSpPr>
            <a:spLocks noGrp="1"/>
          </p:cNvSpPr>
          <p:nvPr>
            <p:ph type="pic" sz="quarter" idx="23"/>
          </p:nvPr>
        </p:nvSpPr>
        <p:spPr>
          <a:xfrm>
            <a:off x="6104489" y="1714500"/>
            <a:ext cx="1525500" cy="1714500"/>
          </a:xfrm>
        </p:spPr>
        <p:txBody>
          <a:bodyPr/>
          <a:lstStyle>
            <a:lvl1pPr>
              <a:defRPr sz="1350">
                <a:solidFill>
                  <a:schemeClr val="accent2"/>
                </a:solidFill>
              </a:defRPr>
            </a:lvl1pPr>
          </a:lstStyle>
          <a:p>
            <a:endParaRPr lang="id-ID"/>
          </a:p>
        </p:txBody>
      </p:sp>
      <p:sp>
        <p:nvSpPr>
          <p:cNvPr id="22" name="Picture Placeholder 3"/>
          <p:cNvSpPr>
            <a:spLocks noGrp="1"/>
          </p:cNvSpPr>
          <p:nvPr>
            <p:ph type="pic" sz="quarter" idx="24"/>
          </p:nvPr>
        </p:nvSpPr>
        <p:spPr>
          <a:xfrm>
            <a:off x="6104489" y="3429000"/>
            <a:ext cx="1525500" cy="1714500"/>
          </a:xfrm>
        </p:spPr>
        <p:txBody>
          <a:bodyPr/>
          <a:lstStyle>
            <a:lvl1pPr>
              <a:defRPr sz="1350">
                <a:solidFill>
                  <a:schemeClr val="accent2"/>
                </a:solidFill>
              </a:defRPr>
            </a:lvl1pPr>
          </a:lstStyle>
          <a:p>
            <a:endParaRPr lang="id-ID"/>
          </a:p>
        </p:txBody>
      </p:sp>
      <p:sp>
        <p:nvSpPr>
          <p:cNvPr id="23" name="Picture Placeholder 3"/>
          <p:cNvSpPr>
            <a:spLocks noGrp="1"/>
          </p:cNvSpPr>
          <p:nvPr>
            <p:ph type="pic" sz="quarter" idx="25"/>
          </p:nvPr>
        </p:nvSpPr>
        <p:spPr>
          <a:xfrm>
            <a:off x="7632479" y="0"/>
            <a:ext cx="1525500" cy="1714500"/>
          </a:xfrm>
        </p:spPr>
        <p:txBody>
          <a:bodyPr/>
          <a:lstStyle>
            <a:lvl1pPr>
              <a:defRPr sz="1350">
                <a:solidFill>
                  <a:schemeClr val="accent2"/>
                </a:solidFill>
              </a:defRPr>
            </a:lvl1pPr>
          </a:lstStyle>
          <a:p>
            <a:endParaRPr lang="id-ID"/>
          </a:p>
        </p:txBody>
      </p:sp>
      <p:sp>
        <p:nvSpPr>
          <p:cNvPr id="24" name="Picture Placeholder 3"/>
          <p:cNvSpPr>
            <a:spLocks noGrp="1"/>
          </p:cNvSpPr>
          <p:nvPr>
            <p:ph type="pic" sz="quarter" idx="26"/>
          </p:nvPr>
        </p:nvSpPr>
        <p:spPr>
          <a:xfrm>
            <a:off x="7632479" y="1714500"/>
            <a:ext cx="1525500" cy="1714500"/>
          </a:xfrm>
        </p:spPr>
        <p:txBody>
          <a:bodyPr/>
          <a:lstStyle>
            <a:lvl1pPr>
              <a:defRPr sz="1350">
                <a:solidFill>
                  <a:schemeClr val="accent2"/>
                </a:solidFill>
              </a:defRPr>
            </a:lvl1pPr>
          </a:lstStyle>
          <a:p>
            <a:endParaRPr lang="id-ID"/>
          </a:p>
        </p:txBody>
      </p:sp>
      <p:sp>
        <p:nvSpPr>
          <p:cNvPr id="25" name="Picture Placeholder 3"/>
          <p:cNvSpPr>
            <a:spLocks noGrp="1"/>
          </p:cNvSpPr>
          <p:nvPr>
            <p:ph type="pic" sz="quarter" idx="27"/>
          </p:nvPr>
        </p:nvSpPr>
        <p:spPr>
          <a:xfrm>
            <a:off x="7632479" y="3429000"/>
            <a:ext cx="1525500" cy="1714500"/>
          </a:xfrm>
        </p:spPr>
        <p:txBody>
          <a:bodyPr/>
          <a:lstStyle>
            <a:lvl1pPr>
              <a:defRPr sz="1350">
                <a:solidFill>
                  <a:schemeClr val="accent2"/>
                </a:solidFill>
              </a:defRPr>
            </a:lvl1pPr>
          </a:lstStyle>
          <a:p>
            <a:endParaRPr lang="id-ID"/>
          </a:p>
        </p:txBody>
      </p:sp>
      <p:sp>
        <p:nvSpPr>
          <p:cNvPr id="2" name="Rectangle 1"/>
          <p:cNvSpPr/>
          <p:nvPr userDrawn="1"/>
        </p:nvSpPr>
        <p:spPr>
          <a:xfrm>
            <a:off x="8646737" y="205157"/>
            <a:ext cx="346436" cy="27573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900">
              <a:solidFill>
                <a:schemeClr val="accent2"/>
              </a:solidFill>
            </a:endParaRPr>
          </a:p>
        </p:txBody>
      </p:sp>
      <p:sp>
        <p:nvSpPr>
          <p:cNvPr id="5" name="Rectangle 4"/>
          <p:cNvSpPr/>
          <p:nvPr userDrawn="1"/>
        </p:nvSpPr>
        <p:spPr>
          <a:xfrm>
            <a:off x="8646737" y="480892"/>
            <a:ext cx="346436" cy="3428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900">
              <a:solidFill>
                <a:schemeClr val="accent2"/>
              </a:solidFill>
            </a:endParaRPr>
          </a:p>
        </p:txBody>
      </p:sp>
      <p:sp>
        <p:nvSpPr>
          <p:cNvPr id="7" name="TextBox 6"/>
          <p:cNvSpPr txBox="1"/>
          <p:nvPr userDrawn="1"/>
        </p:nvSpPr>
        <p:spPr>
          <a:xfrm>
            <a:off x="8667508" y="228849"/>
            <a:ext cx="304892" cy="213585"/>
          </a:xfrm>
          <a:prstGeom prst="rect">
            <a:avLst/>
          </a:prstGeom>
          <a:noFill/>
        </p:spPr>
        <p:txBody>
          <a:bodyPr wrap="none" rtlCol="0">
            <a:spAutoFit/>
          </a:bodyPr>
          <a:lstStyle/>
          <a:p>
            <a:pPr algn="ctr"/>
            <a:fld id="{260E2A6B-A809-4840-BF14-8648BC0BDF87}" type="slidenum">
              <a:rPr lang="id-ID" sz="788" b="1" smtClean="0">
                <a:solidFill>
                  <a:schemeClr val="accent2"/>
                </a:solidFill>
              </a:rPr>
              <a:pPr algn="ctr"/>
              <a:t>‹#›</a:t>
            </a:fld>
            <a:endParaRPr lang="id-ID" sz="788" dirty="0">
              <a:solidFill>
                <a:schemeClr val="accent2"/>
              </a:solidFill>
            </a:endParaRPr>
          </a:p>
        </p:txBody>
      </p:sp>
    </p:spTree>
    <p:extLst>
      <p:ext uri="{BB962C8B-B14F-4D97-AF65-F5344CB8AC3E}">
        <p14:creationId xmlns:p14="http://schemas.microsoft.com/office/powerpoint/2010/main" val="14551374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6_Title Slide">
    <p:spTree>
      <p:nvGrpSpPr>
        <p:cNvPr id="1" name=""/>
        <p:cNvGrpSpPr/>
        <p:nvPr/>
      </p:nvGrpSpPr>
      <p:grpSpPr>
        <a:xfrm>
          <a:off x="0" y="0"/>
          <a:ext cx="0" cy="0"/>
          <a:chOff x="0" y="0"/>
          <a:chExt cx="0" cy="0"/>
        </a:xfrm>
      </p:grpSpPr>
      <p:sp>
        <p:nvSpPr>
          <p:cNvPr id="2" name="Rectangle 1"/>
          <p:cNvSpPr/>
          <p:nvPr userDrawn="1"/>
        </p:nvSpPr>
        <p:spPr>
          <a:xfrm>
            <a:off x="8646737" y="205157"/>
            <a:ext cx="346436" cy="27573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050"/>
          </a:p>
        </p:txBody>
      </p:sp>
      <p:sp>
        <p:nvSpPr>
          <p:cNvPr id="5" name="Rectangle 4"/>
          <p:cNvSpPr/>
          <p:nvPr userDrawn="1"/>
        </p:nvSpPr>
        <p:spPr>
          <a:xfrm>
            <a:off x="8646737" y="480892"/>
            <a:ext cx="346436" cy="3428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050"/>
          </a:p>
        </p:txBody>
      </p:sp>
      <p:sp>
        <p:nvSpPr>
          <p:cNvPr id="7" name="TextBox 6"/>
          <p:cNvSpPr txBox="1"/>
          <p:nvPr userDrawn="1"/>
        </p:nvSpPr>
        <p:spPr>
          <a:xfrm>
            <a:off x="8647472" y="228848"/>
            <a:ext cx="344966" cy="253916"/>
          </a:xfrm>
          <a:prstGeom prst="rect">
            <a:avLst/>
          </a:prstGeom>
          <a:noFill/>
        </p:spPr>
        <p:txBody>
          <a:bodyPr wrap="none" rtlCol="0">
            <a:spAutoFit/>
          </a:bodyPr>
          <a:lstStyle/>
          <a:p>
            <a:pPr algn="ctr"/>
            <a:fld id="{260E2A6B-A809-4840-BF14-8648BC0BDF87}" type="slidenum">
              <a:rPr lang="id-ID" sz="1050" b="1" smtClean="0">
                <a:solidFill>
                  <a:schemeClr val="bg1"/>
                </a:solidFill>
              </a:rPr>
              <a:pPr algn="ctr"/>
              <a:t>‹#›</a:t>
            </a:fld>
            <a:endParaRPr lang="id-ID" sz="825" dirty="0">
              <a:solidFill>
                <a:schemeClr val="bg1"/>
              </a:solidFill>
            </a:endParaRPr>
          </a:p>
        </p:txBody>
      </p:sp>
      <p:sp>
        <p:nvSpPr>
          <p:cNvPr id="26" name="Picture Placeholder 3"/>
          <p:cNvSpPr>
            <a:spLocks noGrp="1"/>
          </p:cNvSpPr>
          <p:nvPr>
            <p:ph type="pic" sz="quarter" idx="10"/>
          </p:nvPr>
        </p:nvSpPr>
        <p:spPr>
          <a:xfrm>
            <a:off x="1087630" y="1713709"/>
            <a:ext cx="1273385" cy="1273385"/>
          </a:xfrm>
          <a:prstGeom prst="ellipse">
            <a:avLst/>
          </a:prstGeom>
        </p:spPr>
        <p:txBody>
          <a:bodyPr>
            <a:normAutofit/>
          </a:bodyPr>
          <a:lstStyle>
            <a:lvl1pPr>
              <a:defRPr sz="1200">
                <a:solidFill>
                  <a:schemeClr val="accent2"/>
                </a:solidFill>
              </a:defRPr>
            </a:lvl1pPr>
          </a:lstStyle>
          <a:p>
            <a:endParaRPr lang="id-ID" dirty="0"/>
          </a:p>
        </p:txBody>
      </p:sp>
      <p:sp>
        <p:nvSpPr>
          <p:cNvPr id="27" name="Picture Placeholder 3"/>
          <p:cNvSpPr>
            <a:spLocks noGrp="1"/>
          </p:cNvSpPr>
          <p:nvPr>
            <p:ph type="pic" sz="quarter" idx="11"/>
          </p:nvPr>
        </p:nvSpPr>
        <p:spPr>
          <a:xfrm>
            <a:off x="2978898" y="1713709"/>
            <a:ext cx="1273385" cy="1273385"/>
          </a:xfrm>
          <a:prstGeom prst="ellipse">
            <a:avLst/>
          </a:prstGeom>
        </p:spPr>
        <p:txBody>
          <a:bodyPr>
            <a:normAutofit/>
          </a:bodyPr>
          <a:lstStyle>
            <a:lvl1pPr>
              <a:defRPr sz="1200">
                <a:solidFill>
                  <a:schemeClr val="accent2"/>
                </a:solidFill>
              </a:defRPr>
            </a:lvl1pPr>
          </a:lstStyle>
          <a:p>
            <a:endParaRPr lang="id-ID" dirty="0"/>
          </a:p>
        </p:txBody>
      </p:sp>
      <p:sp>
        <p:nvSpPr>
          <p:cNvPr id="28" name="Picture Placeholder 3"/>
          <p:cNvSpPr>
            <a:spLocks noGrp="1"/>
          </p:cNvSpPr>
          <p:nvPr>
            <p:ph type="pic" sz="quarter" idx="12"/>
          </p:nvPr>
        </p:nvSpPr>
        <p:spPr>
          <a:xfrm>
            <a:off x="4881589" y="1713709"/>
            <a:ext cx="1273385" cy="1273385"/>
          </a:xfrm>
          <a:prstGeom prst="ellipse">
            <a:avLst/>
          </a:prstGeom>
        </p:spPr>
        <p:txBody>
          <a:bodyPr>
            <a:normAutofit/>
          </a:bodyPr>
          <a:lstStyle>
            <a:lvl1pPr>
              <a:defRPr sz="1200">
                <a:solidFill>
                  <a:schemeClr val="accent2"/>
                </a:solidFill>
              </a:defRPr>
            </a:lvl1pPr>
          </a:lstStyle>
          <a:p>
            <a:endParaRPr lang="id-ID" dirty="0"/>
          </a:p>
        </p:txBody>
      </p:sp>
      <p:sp>
        <p:nvSpPr>
          <p:cNvPr id="29" name="Picture Placeholder 3"/>
          <p:cNvSpPr>
            <a:spLocks noGrp="1"/>
          </p:cNvSpPr>
          <p:nvPr>
            <p:ph type="pic" sz="quarter" idx="13"/>
          </p:nvPr>
        </p:nvSpPr>
        <p:spPr>
          <a:xfrm>
            <a:off x="6772856" y="1713709"/>
            <a:ext cx="1273385" cy="1273385"/>
          </a:xfrm>
          <a:prstGeom prst="ellipse">
            <a:avLst/>
          </a:prstGeom>
        </p:spPr>
        <p:txBody>
          <a:bodyPr>
            <a:normAutofit/>
          </a:bodyPr>
          <a:lstStyle>
            <a:lvl1pPr>
              <a:defRPr sz="1200">
                <a:solidFill>
                  <a:schemeClr val="accent2"/>
                </a:solidFill>
              </a:defRPr>
            </a:lvl1pPr>
          </a:lstStyle>
          <a:p>
            <a:endParaRPr lang="id-ID"/>
          </a:p>
        </p:txBody>
      </p:sp>
      <p:grpSp>
        <p:nvGrpSpPr>
          <p:cNvPr id="16" name="Group 15"/>
          <p:cNvGrpSpPr/>
          <p:nvPr userDrawn="1"/>
        </p:nvGrpSpPr>
        <p:grpSpPr>
          <a:xfrm>
            <a:off x="260564" y="4806993"/>
            <a:ext cx="168062" cy="165867"/>
            <a:chOff x="4328868" y="5502988"/>
            <a:chExt cx="500307" cy="493774"/>
          </a:xfrm>
        </p:grpSpPr>
        <p:sp>
          <p:nvSpPr>
            <p:cNvPr id="17" name="Freeform 16">
              <a:hlinkClick r:id="" action="ppaction://hlinkshowjump?jump=previousslide"/>
            </p:cNvPr>
            <p:cNvSpPr>
              <a:spLocks/>
            </p:cNvSpPr>
            <p:nvPr userDrawn="1"/>
          </p:nvSpPr>
          <p:spPr bwMode="auto">
            <a:xfrm>
              <a:off x="4520555"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sz="1350"/>
            </a:p>
          </p:txBody>
        </p:sp>
        <p:sp>
          <p:nvSpPr>
            <p:cNvPr id="18" name="Freeform 17">
              <a:hlinkClick r:id="" action="ppaction://hlinkshowjump?jump=previous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sz="1350"/>
            </a:p>
          </p:txBody>
        </p:sp>
      </p:grpSp>
      <p:grpSp>
        <p:nvGrpSpPr>
          <p:cNvPr id="19" name="Group 18"/>
          <p:cNvGrpSpPr/>
          <p:nvPr userDrawn="1"/>
        </p:nvGrpSpPr>
        <p:grpSpPr>
          <a:xfrm flipH="1">
            <a:off x="700282" y="4806993"/>
            <a:ext cx="168062" cy="165867"/>
            <a:chOff x="4328868" y="5502988"/>
            <a:chExt cx="500307" cy="493774"/>
          </a:xfrm>
        </p:grpSpPr>
        <p:sp>
          <p:nvSpPr>
            <p:cNvPr id="20" name="Freeform 19">
              <a:hlinkClick r:id="" action="ppaction://hlinkshowjump?jump=nextslide"/>
            </p:cNvPr>
            <p:cNvSpPr>
              <a:spLocks/>
            </p:cNvSpPr>
            <p:nvPr userDrawn="1"/>
          </p:nvSpPr>
          <p:spPr bwMode="auto">
            <a:xfrm>
              <a:off x="4520556"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sz="1350"/>
            </a:p>
          </p:txBody>
        </p:sp>
        <p:sp>
          <p:nvSpPr>
            <p:cNvPr id="21" name="Freeform 20">
              <a:hlinkClick r:id="" action="ppaction://hlinkshowjump?jump=next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sz="1350"/>
            </a:p>
          </p:txBody>
        </p:sp>
      </p:grpSp>
      <p:cxnSp>
        <p:nvCxnSpPr>
          <p:cNvPr id="22" name="Straight Connector 21"/>
          <p:cNvCxnSpPr/>
          <p:nvPr userDrawn="1"/>
        </p:nvCxnSpPr>
        <p:spPr>
          <a:xfrm>
            <a:off x="414532" y="4892013"/>
            <a:ext cx="285750" cy="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9530591"/>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7_Title Slide">
    <p:spTree>
      <p:nvGrpSpPr>
        <p:cNvPr id="1" name=""/>
        <p:cNvGrpSpPr/>
        <p:nvPr/>
      </p:nvGrpSpPr>
      <p:grpSpPr>
        <a:xfrm>
          <a:off x="0" y="0"/>
          <a:ext cx="0" cy="0"/>
          <a:chOff x="0" y="0"/>
          <a:chExt cx="0" cy="0"/>
        </a:xfrm>
      </p:grpSpPr>
      <p:sp>
        <p:nvSpPr>
          <p:cNvPr id="72" name="Picture Placeholder 3"/>
          <p:cNvSpPr>
            <a:spLocks noGrp="1"/>
          </p:cNvSpPr>
          <p:nvPr>
            <p:ph type="pic" sz="quarter" idx="10"/>
          </p:nvPr>
        </p:nvSpPr>
        <p:spPr>
          <a:xfrm>
            <a:off x="933370" y="1585121"/>
            <a:ext cx="1273385" cy="1273385"/>
          </a:xfrm>
          <a:prstGeom prst="ellipse">
            <a:avLst/>
          </a:prstGeom>
        </p:spPr>
        <p:txBody>
          <a:bodyPr>
            <a:normAutofit/>
          </a:bodyPr>
          <a:lstStyle>
            <a:lvl1pPr>
              <a:defRPr sz="1200">
                <a:solidFill>
                  <a:schemeClr val="accent2"/>
                </a:solidFill>
              </a:defRPr>
            </a:lvl1pPr>
          </a:lstStyle>
          <a:p>
            <a:endParaRPr lang="id-ID" dirty="0"/>
          </a:p>
        </p:txBody>
      </p:sp>
      <p:sp>
        <p:nvSpPr>
          <p:cNvPr id="2" name="Rectangle 1"/>
          <p:cNvSpPr/>
          <p:nvPr userDrawn="1"/>
        </p:nvSpPr>
        <p:spPr>
          <a:xfrm>
            <a:off x="8646737" y="205157"/>
            <a:ext cx="346436" cy="27573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050"/>
          </a:p>
        </p:txBody>
      </p:sp>
      <p:sp>
        <p:nvSpPr>
          <p:cNvPr id="5" name="Rectangle 4"/>
          <p:cNvSpPr/>
          <p:nvPr userDrawn="1"/>
        </p:nvSpPr>
        <p:spPr>
          <a:xfrm>
            <a:off x="8646737" y="480892"/>
            <a:ext cx="346436" cy="3428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050"/>
          </a:p>
        </p:txBody>
      </p:sp>
      <p:sp>
        <p:nvSpPr>
          <p:cNvPr id="7" name="TextBox 6"/>
          <p:cNvSpPr txBox="1"/>
          <p:nvPr userDrawn="1"/>
        </p:nvSpPr>
        <p:spPr>
          <a:xfrm>
            <a:off x="8647472" y="228848"/>
            <a:ext cx="344966" cy="253916"/>
          </a:xfrm>
          <a:prstGeom prst="rect">
            <a:avLst/>
          </a:prstGeom>
          <a:noFill/>
        </p:spPr>
        <p:txBody>
          <a:bodyPr wrap="none" rtlCol="0">
            <a:spAutoFit/>
          </a:bodyPr>
          <a:lstStyle/>
          <a:p>
            <a:pPr algn="ctr"/>
            <a:fld id="{260E2A6B-A809-4840-BF14-8648BC0BDF87}" type="slidenum">
              <a:rPr lang="id-ID" sz="1050" b="1" smtClean="0">
                <a:solidFill>
                  <a:schemeClr val="bg1"/>
                </a:solidFill>
              </a:rPr>
              <a:pPr algn="ctr"/>
              <a:t>‹#›</a:t>
            </a:fld>
            <a:endParaRPr lang="id-ID" sz="825" dirty="0">
              <a:solidFill>
                <a:schemeClr val="bg1"/>
              </a:solidFill>
            </a:endParaRPr>
          </a:p>
        </p:txBody>
      </p:sp>
      <p:grpSp>
        <p:nvGrpSpPr>
          <p:cNvPr id="14" name="Group 13"/>
          <p:cNvGrpSpPr/>
          <p:nvPr userDrawn="1"/>
        </p:nvGrpSpPr>
        <p:grpSpPr>
          <a:xfrm>
            <a:off x="260564" y="4806993"/>
            <a:ext cx="168062" cy="165867"/>
            <a:chOff x="4328868" y="5502988"/>
            <a:chExt cx="500307" cy="493774"/>
          </a:xfrm>
        </p:grpSpPr>
        <p:sp>
          <p:nvSpPr>
            <p:cNvPr id="15" name="Freeform 14">
              <a:hlinkClick r:id="" action="ppaction://hlinkshowjump?jump=previousslide"/>
            </p:cNvPr>
            <p:cNvSpPr>
              <a:spLocks/>
            </p:cNvSpPr>
            <p:nvPr userDrawn="1"/>
          </p:nvSpPr>
          <p:spPr bwMode="auto">
            <a:xfrm>
              <a:off x="4520555"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sz="1350"/>
            </a:p>
          </p:txBody>
        </p:sp>
        <p:sp>
          <p:nvSpPr>
            <p:cNvPr id="16" name="Freeform 15">
              <a:hlinkClick r:id="" action="ppaction://hlinkshowjump?jump=previous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sz="1350"/>
            </a:p>
          </p:txBody>
        </p:sp>
      </p:grpSp>
      <p:grpSp>
        <p:nvGrpSpPr>
          <p:cNvPr id="17" name="Group 16"/>
          <p:cNvGrpSpPr/>
          <p:nvPr userDrawn="1"/>
        </p:nvGrpSpPr>
        <p:grpSpPr>
          <a:xfrm flipH="1">
            <a:off x="700282" y="4806993"/>
            <a:ext cx="168062" cy="165867"/>
            <a:chOff x="4328868" y="5502988"/>
            <a:chExt cx="500307" cy="493774"/>
          </a:xfrm>
        </p:grpSpPr>
        <p:sp>
          <p:nvSpPr>
            <p:cNvPr id="18" name="Freeform 17">
              <a:hlinkClick r:id="" action="ppaction://hlinkshowjump?jump=nextslide"/>
            </p:cNvPr>
            <p:cNvSpPr>
              <a:spLocks/>
            </p:cNvSpPr>
            <p:nvPr userDrawn="1"/>
          </p:nvSpPr>
          <p:spPr bwMode="auto">
            <a:xfrm>
              <a:off x="4520556"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sz="1350"/>
            </a:p>
          </p:txBody>
        </p:sp>
        <p:sp>
          <p:nvSpPr>
            <p:cNvPr id="19" name="Freeform 18">
              <a:hlinkClick r:id="" action="ppaction://hlinkshowjump?jump=next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sz="1350"/>
            </a:p>
          </p:txBody>
        </p:sp>
      </p:grpSp>
      <p:cxnSp>
        <p:nvCxnSpPr>
          <p:cNvPr id="20" name="Straight Connector 19"/>
          <p:cNvCxnSpPr/>
          <p:nvPr userDrawn="1"/>
        </p:nvCxnSpPr>
        <p:spPr>
          <a:xfrm>
            <a:off x="414532" y="4892013"/>
            <a:ext cx="285750" cy="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7620278"/>
      </p:ext>
    </p:extLst>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8_Title Slide">
    <p:spTree>
      <p:nvGrpSpPr>
        <p:cNvPr id="1" name=""/>
        <p:cNvGrpSpPr/>
        <p:nvPr/>
      </p:nvGrpSpPr>
      <p:grpSpPr>
        <a:xfrm>
          <a:off x="0" y="0"/>
          <a:ext cx="0" cy="0"/>
          <a:chOff x="0" y="0"/>
          <a:chExt cx="0" cy="0"/>
        </a:xfrm>
      </p:grpSpPr>
      <p:sp>
        <p:nvSpPr>
          <p:cNvPr id="6" name="Picture Placeholder 3"/>
          <p:cNvSpPr>
            <a:spLocks noGrp="1"/>
          </p:cNvSpPr>
          <p:nvPr>
            <p:ph type="pic" sz="quarter" idx="10"/>
          </p:nvPr>
        </p:nvSpPr>
        <p:spPr>
          <a:xfrm>
            <a:off x="1087630" y="1713709"/>
            <a:ext cx="1273385" cy="1273385"/>
          </a:xfrm>
          <a:prstGeom prst="rect">
            <a:avLst/>
          </a:prstGeom>
        </p:spPr>
        <p:txBody>
          <a:bodyPr>
            <a:normAutofit/>
          </a:bodyPr>
          <a:lstStyle>
            <a:lvl1pPr>
              <a:defRPr sz="1200">
                <a:solidFill>
                  <a:schemeClr val="accent2"/>
                </a:solidFill>
              </a:defRPr>
            </a:lvl1pPr>
          </a:lstStyle>
          <a:p>
            <a:endParaRPr lang="id-ID" dirty="0"/>
          </a:p>
        </p:txBody>
      </p:sp>
      <p:sp>
        <p:nvSpPr>
          <p:cNvPr id="8" name="Picture Placeholder 3"/>
          <p:cNvSpPr>
            <a:spLocks noGrp="1"/>
          </p:cNvSpPr>
          <p:nvPr>
            <p:ph type="pic" sz="quarter" idx="11"/>
          </p:nvPr>
        </p:nvSpPr>
        <p:spPr>
          <a:xfrm>
            <a:off x="2978898" y="1713709"/>
            <a:ext cx="1273385" cy="1273385"/>
          </a:xfrm>
          <a:prstGeom prst="rect">
            <a:avLst/>
          </a:prstGeom>
        </p:spPr>
        <p:txBody>
          <a:bodyPr>
            <a:normAutofit/>
          </a:bodyPr>
          <a:lstStyle>
            <a:lvl1pPr>
              <a:defRPr sz="1200">
                <a:solidFill>
                  <a:schemeClr val="accent2"/>
                </a:solidFill>
              </a:defRPr>
            </a:lvl1pPr>
          </a:lstStyle>
          <a:p>
            <a:endParaRPr lang="id-ID" dirty="0"/>
          </a:p>
        </p:txBody>
      </p:sp>
      <p:sp>
        <p:nvSpPr>
          <p:cNvPr id="9" name="Picture Placeholder 3"/>
          <p:cNvSpPr>
            <a:spLocks noGrp="1"/>
          </p:cNvSpPr>
          <p:nvPr>
            <p:ph type="pic" sz="quarter" idx="12"/>
          </p:nvPr>
        </p:nvSpPr>
        <p:spPr>
          <a:xfrm>
            <a:off x="4881589" y="1713709"/>
            <a:ext cx="1273385" cy="1273385"/>
          </a:xfrm>
          <a:prstGeom prst="rect">
            <a:avLst/>
          </a:prstGeom>
        </p:spPr>
        <p:txBody>
          <a:bodyPr>
            <a:normAutofit/>
          </a:bodyPr>
          <a:lstStyle>
            <a:lvl1pPr>
              <a:defRPr sz="1200">
                <a:solidFill>
                  <a:schemeClr val="accent2"/>
                </a:solidFill>
              </a:defRPr>
            </a:lvl1pPr>
          </a:lstStyle>
          <a:p>
            <a:endParaRPr lang="id-ID" dirty="0"/>
          </a:p>
        </p:txBody>
      </p:sp>
      <p:sp>
        <p:nvSpPr>
          <p:cNvPr id="10" name="Picture Placeholder 3"/>
          <p:cNvSpPr>
            <a:spLocks noGrp="1"/>
          </p:cNvSpPr>
          <p:nvPr>
            <p:ph type="pic" sz="quarter" idx="13"/>
          </p:nvPr>
        </p:nvSpPr>
        <p:spPr>
          <a:xfrm>
            <a:off x="6772856" y="1713709"/>
            <a:ext cx="1273385" cy="1273385"/>
          </a:xfrm>
          <a:prstGeom prst="rect">
            <a:avLst/>
          </a:prstGeom>
        </p:spPr>
        <p:txBody>
          <a:bodyPr>
            <a:normAutofit/>
          </a:bodyPr>
          <a:lstStyle>
            <a:lvl1pPr>
              <a:defRPr sz="1200">
                <a:solidFill>
                  <a:schemeClr val="accent2"/>
                </a:solidFill>
              </a:defRPr>
            </a:lvl1pPr>
          </a:lstStyle>
          <a:p>
            <a:endParaRPr lang="id-ID"/>
          </a:p>
        </p:txBody>
      </p:sp>
      <p:sp>
        <p:nvSpPr>
          <p:cNvPr id="16" name="Rectangle 15"/>
          <p:cNvSpPr/>
          <p:nvPr userDrawn="1"/>
        </p:nvSpPr>
        <p:spPr>
          <a:xfrm>
            <a:off x="8646737" y="205157"/>
            <a:ext cx="346436" cy="27573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050"/>
          </a:p>
        </p:txBody>
      </p:sp>
      <p:sp>
        <p:nvSpPr>
          <p:cNvPr id="17" name="Rectangle 16"/>
          <p:cNvSpPr/>
          <p:nvPr userDrawn="1"/>
        </p:nvSpPr>
        <p:spPr>
          <a:xfrm>
            <a:off x="8646737" y="480892"/>
            <a:ext cx="346436" cy="3428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050"/>
          </a:p>
        </p:txBody>
      </p:sp>
      <p:sp>
        <p:nvSpPr>
          <p:cNvPr id="25" name="TextBox 24"/>
          <p:cNvSpPr txBox="1"/>
          <p:nvPr userDrawn="1"/>
        </p:nvSpPr>
        <p:spPr>
          <a:xfrm>
            <a:off x="8647472" y="228848"/>
            <a:ext cx="344966" cy="253916"/>
          </a:xfrm>
          <a:prstGeom prst="rect">
            <a:avLst/>
          </a:prstGeom>
          <a:noFill/>
        </p:spPr>
        <p:txBody>
          <a:bodyPr wrap="none" rtlCol="0">
            <a:spAutoFit/>
          </a:bodyPr>
          <a:lstStyle/>
          <a:p>
            <a:pPr algn="ctr"/>
            <a:fld id="{260E2A6B-A809-4840-BF14-8648BC0BDF87}" type="slidenum">
              <a:rPr lang="id-ID" sz="1050" b="1" smtClean="0">
                <a:solidFill>
                  <a:schemeClr val="bg1"/>
                </a:solidFill>
              </a:rPr>
              <a:pPr algn="ctr"/>
              <a:t>‹#›</a:t>
            </a:fld>
            <a:endParaRPr lang="id-ID" sz="825" dirty="0">
              <a:solidFill>
                <a:schemeClr val="bg1"/>
              </a:solidFill>
            </a:endParaRPr>
          </a:p>
        </p:txBody>
      </p:sp>
      <p:grpSp>
        <p:nvGrpSpPr>
          <p:cNvPr id="26" name="Group 25"/>
          <p:cNvGrpSpPr/>
          <p:nvPr userDrawn="1"/>
        </p:nvGrpSpPr>
        <p:grpSpPr>
          <a:xfrm>
            <a:off x="260564" y="4806993"/>
            <a:ext cx="168062" cy="165867"/>
            <a:chOff x="4328868" y="5502988"/>
            <a:chExt cx="500307" cy="493774"/>
          </a:xfrm>
        </p:grpSpPr>
        <p:sp>
          <p:nvSpPr>
            <p:cNvPr id="27" name="Freeform 26">
              <a:hlinkClick r:id="" action="ppaction://hlinkshowjump?jump=previousslide"/>
            </p:cNvPr>
            <p:cNvSpPr>
              <a:spLocks/>
            </p:cNvSpPr>
            <p:nvPr userDrawn="1"/>
          </p:nvSpPr>
          <p:spPr bwMode="auto">
            <a:xfrm>
              <a:off x="4520555"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sz="1350"/>
            </a:p>
          </p:txBody>
        </p:sp>
        <p:sp>
          <p:nvSpPr>
            <p:cNvPr id="28" name="Freeform 27">
              <a:hlinkClick r:id="" action="ppaction://hlinkshowjump?jump=previous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sz="1350"/>
            </a:p>
          </p:txBody>
        </p:sp>
      </p:grpSp>
      <p:grpSp>
        <p:nvGrpSpPr>
          <p:cNvPr id="29" name="Group 28"/>
          <p:cNvGrpSpPr/>
          <p:nvPr userDrawn="1"/>
        </p:nvGrpSpPr>
        <p:grpSpPr>
          <a:xfrm flipH="1">
            <a:off x="700282" y="4806993"/>
            <a:ext cx="168062" cy="165867"/>
            <a:chOff x="4328868" y="5502988"/>
            <a:chExt cx="500307" cy="493774"/>
          </a:xfrm>
        </p:grpSpPr>
        <p:sp>
          <p:nvSpPr>
            <p:cNvPr id="30" name="Freeform 29">
              <a:hlinkClick r:id="" action="ppaction://hlinkshowjump?jump=nextslide"/>
            </p:cNvPr>
            <p:cNvSpPr>
              <a:spLocks/>
            </p:cNvSpPr>
            <p:nvPr userDrawn="1"/>
          </p:nvSpPr>
          <p:spPr bwMode="auto">
            <a:xfrm>
              <a:off x="4520556"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sz="1350"/>
            </a:p>
          </p:txBody>
        </p:sp>
        <p:sp>
          <p:nvSpPr>
            <p:cNvPr id="31" name="Freeform 30">
              <a:hlinkClick r:id="" action="ppaction://hlinkshowjump?jump=next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sz="1350"/>
            </a:p>
          </p:txBody>
        </p:sp>
      </p:grpSp>
      <p:cxnSp>
        <p:nvCxnSpPr>
          <p:cNvPr id="32" name="Straight Connector 31"/>
          <p:cNvCxnSpPr/>
          <p:nvPr userDrawn="1"/>
        </p:nvCxnSpPr>
        <p:spPr>
          <a:xfrm>
            <a:off x="414532" y="4892013"/>
            <a:ext cx="285750" cy="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69324407"/>
      </p:ext>
    </p:extLst>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9_Title Slide">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3707606" y="921544"/>
            <a:ext cx="1771650" cy="2445544"/>
          </a:xfrm>
        </p:spPr>
        <p:txBody>
          <a:bodyPr>
            <a:normAutofit/>
          </a:bodyPr>
          <a:lstStyle>
            <a:lvl1pPr>
              <a:defRPr sz="1200">
                <a:solidFill>
                  <a:schemeClr val="accent2"/>
                </a:solidFill>
              </a:defRPr>
            </a:lvl1pPr>
          </a:lstStyle>
          <a:p>
            <a:endParaRPr lang="id-ID" dirty="0"/>
          </a:p>
        </p:txBody>
      </p:sp>
      <p:sp>
        <p:nvSpPr>
          <p:cNvPr id="13" name="Rectangle 12"/>
          <p:cNvSpPr/>
          <p:nvPr userDrawn="1"/>
        </p:nvSpPr>
        <p:spPr>
          <a:xfrm>
            <a:off x="8646737" y="205157"/>
            <a:ext cx="346436" cy="27573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050"/>
          </a:p>
        </p:txBody>
      </p:sp>
      <p:sp>
        <p:nvSpPr>
          <p:cNvPr id="21" name="Rectangle 20"/>
          <p:cNvSpPr/>
          <p:nvPr userDrawn="1"/>
        </p:nvSpPr>
        <p:spPr>
          <a:xfrm>
            <a:off x="8646737" y="480892"/>
            <a:ext cx="346436" cy="3428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050"/>
          </a:p>
        </p:txBody>
      </p:sp>
      <p:sp>
        <p:nvSpPr>
          <p:cNvPr id="22" name="TextBox 21"/>
          <p:cNvSpPr txBox="1"/>
          <p:nvPr userDrawn="1"/>
        </p:nvSpPr>
        <p:spPr>
          <a:xfrm>
            <a:off x="8647472" y="228848"/>
            <a:ext cx="344966" cy="253916"/>
          </a:xfrm>
          <a:prstGeom prst="rect">
            <a:avLst/>
          </a:prstGeom>
          <a:noFill/>
        </p:spPr>
        <p:txBody>
          <a:bodyPr wrap="none" rtlCol="0">
            <a:spAutoFit/>
          </a:bodyPr>
          <a:lstStyle/>
          <a:p>
            <a:pPr algn="ctr"/>
            <a:fld id="{260E2A6B-A809-4840-BF14-8648BC0BDF87}" type="slidenum">
              <a:rPr lang="id-ID" sz="1050" b="1" smtClean="0">
                <a:solidFill>
                  <a:schemeClr val="bg1"/>
                </a:solidFill>
              </a:rPr>
              <a:pPr algn="ctr"/>
              <a:t>‹#›</a:t>
            </a:fld>
            <a:endParaRPr lang="id-ID" sz="825" dirty="0">
              <a:solidFill>
                <a:schemeClr val="bg1"/>
              </a:solidFill>
            </a:endParaRPr>
          </a:p>
        </p:txBody>
      </p:sp>
      <p:grpSp>
        <p:nvGrpSpPr>
          <p:cNvPr id="23" name="Group 22"/>
          <p:cNvGrpSpPr/>
          <p:nvPr userDrawn="1"/>
        </p:nvGrpSpPr>
        <p:grpSpPr>
          <a:xfrm>
            <a:off x="260564" y="4806993"/>
            <a:ext cx="168062" cy="165867"/>
            <a:chOff x="4328868" y="5502988"/>
            <a:chExt cx="500307" cy="493774"/>
          </a:xfrm>
        </p:grpSpPr>
        <p:sp>
          <p:nvSpPr>
            <p:cNvPr id="24" name="Freeform 23">
              <a:hlinkClick r:id="" action="ppaction://hlinkshowjump?jump=previousslide"/>
            </p:cNvPr>
            <p:cNvSpPr>
              <a:spLocks/>
            </p:cNvSpPr>
            <p:nvPr userDrawn="1"/>
          </p:nvSpPr>
          <p:spPr bwMode="auto">
            <a:xfrm>
              <a:off x="4520555"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sz="1350"/>
            </a:p>
          </p:txBody>
        </p:sp>
        <p:sp>
          <p:nvSpPr>
            <p:cNvPr id="25" name="Freeform 24">
              <a:hlinkClick r:id="" action="ppaction://hlinkshowjump?jump=previous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sz="1350"/>
            </a:p>
          </p:txBody>
        </p:sp>
      </p:grpSp>
      <p:grpSp>
        <p:nvGrpSpPr>
          <p:cNvPr id="26" name="Group 25"/>
          <p:cNvGrpSpPr/>
          <p:nvPr userDrawn="1"/>
        </p:nvGrpSpPr>
        <p:grpSpPr>
          <a:xfrm flipH="1">
            <a:off x="700282" y="4806993"/>
            <a:ext cx="168062" cy="165867"/>
            <a:chOff x="4328868" y="5502988"/>
            <a:chExt cx="500307" cy="493774"/>
          </a:xfrm>
        </p:grpSpPr>
        <p:sp>
          <p:nvSpPr>
            <p:cNvPr id="27" name="Freeform 26">
              <a:hlinkClick r:id="" action="ppaction://hlinkshowjump?jump=nextslide"/>
            </p:cNvPr>
            <p:cNvSpPr>
              <a:spLocks/>
            </p:cNvSpPr>
            <p:nvPr userDrawn="1"/>
          </p:nvSpPr>
          <p:spPr bwMode="auto">
            <a:xfrm>
              <a:off x="4520556"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sz="1350"/>
            </a:p>
          </p:txBody>
        </p:sp>
        <p:sp>
          <p:nvSpPr>
            <p:cNvPr id="28" name="Freeform 27">
              <a:hlinkClick r:id="" action="ppaction://hlinkshowjump?jump=next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sz="1350"/>
            </a:p>
          </p:txBody>
        </p:sp>
      </p:grpSp>
      <p:cxnSp>
        <p:nvCxnSpPr>
          <p:cNvPr id="29" name="Straight Connector 28"/>
          <p:cNvCxnSpPr/>
          <p:nvPr userDrawn="1"/>
        </p:nvCxnSpPr>
        <p:spPr>
          <a:xfrm>
            <a:off x="414532" y="4892013"/>
            <a:ext cx="285750" cy="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2432170"/>
      </p:ext>
    </p:extLst>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1_Title Slide">
    <p:spTree>
      <p:nvGrpSpPr>
        <p:cNvPr id="1" name=""/>
        <p:cNvGrpSpPr/>
        <p:nvPr/>
      </p:nvGrpSpPr>
      <p:grpSpPr>
        <a:xfrm>
          <a:off x="0" y="0"/>
          <a:ext cx="0" cy="0"/>
          <a:chOff x="0" y="0"/>
          <a:chExt cx="0" cy="0"/>
        </a:xfrm>
      </p:grpSpPr>
      <p:sp>
        <p:nvSpPr>
          <p:cNvPr id="8" name="Picture Placeholder 2"/>
          <p:cNvSpPr>
            <a:spLocks noGrp="1"/>
          </p:cNvSpPr>
          <p:nvPr>
            <p:ph type="pic" sz="quarter" idx="10"/>
          </p:nvPr>
        </p:nvSpPr>
        <p:spPr>
          <a:xfrm>
            <a:off x="916781" y="1459074"/>
            <a:ext cx="2330054" cy="1512158"/>
          </a:xfrm>
        </p:spPr>
        <p:txBody>
          <a:bodyPr>
            <a:normAutofit/>
          </a:bodyPr>
          <a:lstStyle>
            <a:lvl1pPr>
              <a:defRPr sz="1500">
                <a:solidFill>
                  <a:schemeClr val="accent2"/>
                </a:solidFill>
              </a:defRPr>
            </a:lvl1pPr>
          </a:lstStyle>
          <a:p>
            <a:endParaRPr lang="id-ID"/>
          </a:p>
        </p:txBody>
      </p:sp>
      <p:sp>
        <p:nvSpPr>
          <p:cNvPr id="9" name="Picture Placeholder 2"/>
          <p:cNvSpPr>
            <a:spLocks noGrp="1"/>
          </p:cNvSpPr>
          <p:nvPr>
            <p:ph type="pic" sz="quarter" idx="11"/>
          </p:nvPr>
        </p:nvSpPr>
        <p:spPr>
          <a:xfrm>
            <a:off x="3400339" y="1459074"/>
            <a:ext cx="2330054" cy="1512158"/>
          </a:xfrm>
        </p:spPr>
        <p:txBody>
          <a:bodyPr>
            <a:normAutofit/>
          </a:bodyPr>
          <a:lstStyle>
            <a:lvl1pPr>
              <a:defRPr sz="1500">
                <a:solidFill>
                  <a:schemeClr val="accent2"/>
                </a:solidFill>
              </a:defRPr>
            </a:lvl1pPr>
          </a:lstStyle>
          <a:p>
            <a:endParaRPr lang="id-ID"/>
          </a:p>
        </p:txBody>
      </p:sp>
      <p:sp>
        <p:nvSpPr>
          <p:cNvPr id="10" name="Picture Placeholder 2"/>
          <p:cNvSpPr>
            <a:spLocks noGrp="1"/>
          </p:cNvSpPr>
          <p:nvPr>
            <p:ph type="pic" sz="quarter" idx="12"/>
          </p:nvPr>
        </p:nvSpPr>
        <p:spPr>
          <a:xfrm>
            <a:off x="5893536" y="1459074"/>
            <a:ext cx="2330054" cy="1512158"/>
          </a:xfrm>
        </p:spPr>
        <p:txBody>
          <a:bodyPr>
            <a:normAutofit/>
          </a:bodyPr>
          <a:lstStyle>
            <a:lvl1pPr>
              <a:defRPr sz="1500">
                <a:solidFill>
                  <a:schemeClr val="accent2"/>
                </a:solidFill>
              </a:defRPr>
            </a:lvl1pPr>
          </a:lstStyle>
          <a:p>
            <a:endParaRPr lang="id-ID"/>
          </a:p>
        </p:txBody>
      </p:sp>
      <p:sp>
        <p:nvSpPr>
          <p:cNvPr id="11" name="Picture Placeholder 2"/>
          <p:cNvSpPr>
            <a:spLocks noGrp="1"/>
          </p:cNvSpPr>
          <p:nvPr>
            <p:ph type="pic" sz="quarter" idx="13"/>
          </p:nvPr>
        </p:nvSpPr>
        <p:spPr>
          <a:xfrm>
            <a:off x="916781" y="3133009"/>
            <a:ext cx="2330054" cy="1512158"/>
          </a:xfrm>
        </p:spPr>
        <p:txBody>
          <a:bodyPr>
            <a:normAutofit/>
          </a:bodyPr>
          <a:lstStyle>
            <a:lvl1pPr>
              <a:defRPr sz="1500">
                <a:solidFill>
                  <a:schemeClr val="accent2"/>
                </a:solidFill>
              </a:defRPr>
            </a:lvl1pPr>
          </a:lstStyle>
          <a:p>
            <a:endParaRPr lang="id-ID"/>
          </a:p>
        </p:txBody>
      </p:sp>
      <p:sp>
        <p:nvSpPr>
          <p:cNvPr id="12" name="Picture Placeholder 2"/>
          <p:cNvSpPr>
            <a:spLocks noGrp="1"/>
          </p:cNvSpPr>
          <p:nvPr>
            <p:ph type="pic" sz="quarter" idx="14"/>
          </p:nvPr>
        </p:nvSpPr>
        <p:spPr>
          <a:xfrm>
            <a:off x="3400339" y="3133009"/>
            <a:ext cx="2330054" cy="1512158"/>
          </a:xfrm>
        </p:spPr>
        <p:txBody>
          <a:bodyPr>
            <a:normAutofit/>
          </a:bodyPr>
          <a:lstStyle>
            <a:lvl1pPr>
              <a:defRPr sz="1500">
                <a:solidFill>
                  <a:schemeClr val="accent2"/>
                </a:solidFill>
              </a:defRPr>
            </a:lvl1pPr>
          </a:lstStyle>
          <a:p>
            <a:endParaRPr lang="id-ID"/>
          </a:p>
        </p:txBody>
      </p:sp>
      <p:sp>
        <p:nvSpPr>
          <p:cNvPr id="13" name="Picture Placeholder 2"/>
          <p:cNvSpPr>
            <a:spLocks noGrp="1"/>
          </p:cNvSpPr>
          <p:nvPr>
            <p:ph type="pic" sz="quarter" idx="15"/>
          </p:nvPr>
        </p:nvSpPr>
        <p:spPr>
          <a:xfrm>
            <a:off x="5893536" y="3133009"/>
            <a:ext cx="2330054" cy="1512158"/>
          </a:xfrm>
        </p:spPr>
        <p:txBody>
          <a:bodyPr>
            <a:normAutofit/>
          </a:bodyPr>
          <a:lstStyle>
            <a:lvl1pPr>
              <a:defRPr sz="1500">
                <a:solidFill>
                  <a:schemeClr val="accent2"/>
                </a:solidFill>
              </a:defRPr>
            </a:lvl1pPr>
          </a:lstStyle>
          <a:p>
            <a:endParaRPr lang="id-ID"/>
          </a:p>
        </p:txBody>
      </p:sp>
      <p:sp>
        <p:nvSpPr>
          <p:cNvPr id="14" name="Freeform 5"/>
          <p:cNvSpPr>
            <a:spLocks/>
          </p:cNvSpPr>
          <p:nvPr userDrawn="1"/>
        </p:nvSpPr>
        <p:spPr bwMode="auto">
          <a:xfrm flipH="1">
            <a:off x="6978942" y="1991883"/>
            <a:ext cx="1003102" cy="1003102"/>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68580" tIns="34290" rIns="68580" bIns="34290" numCol="1" anchor="t" anchorCtr="0" compatLnSpc="1">
            <a:prstTxWarp prst="textNoShape">
              <a:avLst/>
            </a:prstTxWarp>
          </a:bodyPr>
          <a:lstStyle/>
          <a:p>
            <a:endParaRPr lang="id-ID" sz="1050">
              <a:solidFill>
                <a:schemeClr val="accent2"/>
              </a:solidFill>
            </a:endParaRPr>
          </a:p>
        </p:txBody>
      </p:sp>
      <p:sp>
        <p:nvSpPr>
          <p:cNvPr id="18" name="Freeform 5"/>
          <p:cNvSpPr>
            <a:spLocks/>
          </p:cNvSpPr>
          <p:nvPr userDrawn="1"/>
        </p:nvSpPr>
        <p:spPr bwMode="auto">
          <a:xfrm flipH="1">
            <a:off x="8152617" y="2891442"/>
            <a:ext cx="391080" cy="391080"/>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68580" tIns="34290" rIns="68580" bIns="34290" numCol="1" anchor="t" anchorCtr="0" compatLnSpc="1">
            <a:prstTxWarp prst="textNoShape">
              <a:avLst/>
            </a:prstTxWarp>
          </a:bodyPr>
          <a:lstStyle/>
          <a:p>
            <a:endParaRPr lang="id-ID" sz="1050">
              <a:solidFill>
                <a:schemeClr val="accent2"/>
              </a:solidFill>
            </a:endParaRPr>
          </a:p>
        </p:txBody>
      </p:sp>
      <p:sp>
        <p:nvSpPr>
          <p:cNvPr id="19" name="Freeform 5"/>
          <p:cNvSpPr>
            <a:spLocks/>
          </p:cNvSpPr>
          <p:nvPr userDrawn="1"/>
        </p:nvSpPr>
        <p:spPr bwMode="auto">
          <a:xfrm flipH="1">
            <a:off x="6264644" y="1840491"/>
            <a:ext cx="391321" cy="391321"/>
          </a:xfrm>
          <a:custGeom>
            <a:avLst/>
            <a:gdLst>
              <a:gd name="T0" fmla="*/ 731 w 1169"/>
              <a:gd name="T1" fmla="*/ 0 h 1169"/>
              <a:gd name="T2" fmla="*/ 0 w 1169"/>
              <a:gd name="T3" fmla="*/ 0 h 1169"/>
              <a:gd name="T4" fmla="*/ 0 w 1169"/>
              <a:gd name="T5" fmla="*/ 731 h 1169"/>
              <a:gd name="T6" fmla="*/ 439 w 1169"/>
              <a:gd name="T7" fmla="*/ 1169 h 1169"/>
              <a:gd name="T8" fmla="*/ 1169 w 1169"/>
              <a:gd name="T9" fmla="*/ 1169 h 1169"/>
              <a:gd name="T10" fmla="*/ 1169 w 1169"/>
              <a:gd name="T11" fmla="*/ 439 h 1169"/>
              <a:gd name="T12" fmla="*/ 731 w 1169"/>
              <a:gd name="T13" fmla="*/ 0 h 1169"/>
            </a:gdLst>
            <a:ahLst/>
            <a:cxnLst>
              <a:cxn ang="0">
                <a:pos x="T0" y="T1"/>
              </a:cxn>
              <a:cxn ang="0">
                <a:pos x="T2" y="T3"/>
              </a:cxn>
              <a:cxn ang="0">
                <a:pos x="T4" y="T5"/>
              </a:cxn>
              <a:cxn ang="0">
                <a:pos x="T6" y="T7"/>
              </a:cxn>
              <a:cxn ang="0">
                <a:pos x="T8" y="T9"/>
              </a:cxn>
              <a:cxn ang="0">
                <a:pos x="T10" y="T11"/>
              </a:cxn>
              <a:cxn ang="0">
                <a:pos x="T12" y="T13"/>
              </a:cxn>
            </a:cxnLst>
            <a:rect l="0" t="0" r="r" b="b"/>
            <a:pathLst>
              <a:path w="1169" h="1169">
                <a:moveTo>
                  <a:pt x="731" y="0"/>
                </a:moveTo>
                <a:cubicBezTo>
                  <a:pt x="0" y="0"/>
                  <a:pt x="0" y="0"/>
                  <a:pt x="0" y="0"/>
                </a:cubicBezTo>
                <a:cubicBezTo>
                  <a:pt x="0" y="731"/>
                  <a:pt x="0" y="731"/>
                  <a:pt x="0" y="731"/>
                </a:cubicBezTo>
                <a:cubicBezTo>
                  <a:pt x="0" y="973"/>
                  <a:pt x="196" y="1169"/>
                  <a:pt x="439" y="1169"/>
                </a:cubicBezTo>
                <a:cubicBezTo>
                  <a:pt x="1169" y="1169"/>
                  <a:pt x="1169" y="1169"/>
                  <a:pt x="1169" y="1169"/>
                </a:cubicBezTo>
                <a:cubicBezTo>
                  <a:pt x="1169" y="439"/>
                  <a:pt x="1169" y="439"/>
                  <a:pt x="1169" y="439"/>
                </a:cubicBezTo>
                <a:cubicBezTo>
                  <a:pt x="1169" y="196"/>
                  <a:pt x="973" y="0"/>
                  <a:pt x="731" y="0"/>
                </a:cubicBezTo>
                <a:close/>
              </a:path>
            </a:pathLst>
          </a:custGeom>
          <a:solidFill>
            <a:schemeClr val="bg1">
              <a:lumMod val="85000"/>
              <a:alpha val="15000"/>
            </a:schemeClr>
          </a:solidFill>
          <a:ln>
            <a:noFill/>
          </a:ln>
        </p:spPr>
        <p:txBody>
          <a:bodyPr vert="horz" wrap="square" lIns="68580" tIns="34290" rIns="68580" bIns="34290" numCol="1" anchor="t" anchorCtr="0" compatLnSpc="1">
            <a:prstTxWarp prst="textNoShape">
              <a:avLst/>
            </a:prstTxWarp>
          </a:bodyPr>
          <a:lstStyle/>
          <a:p>
            <a:endParaRPr lang="id-ID" sz="1050">
              <a:solidFill>
                <a:schemeClr val="accent2"/>
              </a:solidFill>
            </a:endParaRPr>
          </a:p>
        </p:txBody>
      </p:sp>
      <p:sp>
        <p:nvSpPr>
          <p:cNvPr id="21" name="Rectangle 20"/>
          <p:cNvSpPr/>
          <p:nvPr userDrawn="1"/>
        </p:nvSpPr>
        <p:spPr>
          <a:xfrm>
            <a:off x="8646737" y="205157"/>
            <a:ext cx="346436" cy="27573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050"/>
          </a:p>
        </p:txBody>
      </p:sp>
      <p:sp>
        <p:nvSpPr>
          <p:cNvPr id="22" name="Rectangle 21"/>
          <p:cNvSpPr/>
          <p:nvPr userDrawn="1"/>
        </p:nvSpPr>
        <p:spPr>
          <a:xfrm>
            <a:off x="8646737" y="480892"/>
            <a:ext cx="346436" cy="3428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050"/>
          </a:p>
        </p:txBody>
      </p:sp>
      <p:sp>
        <p:nvSpPr>
          <p:cNvPr id="23" name="TextBox 22"/>
          <p:cNvSpPr txBox="1"/>
          <p:nvPr userDrawn="1"/>
        </p:nvSpPr>
        <p:spPr>
          <a:xfrm>
            <a:off x="8647472" y="228848"/>
            <a:ext cx="344966" cy="253916"/>
          </a:xfrm>
          <a:prstGeom prst="rect">
            <a:avLst/>
          </a:prstGeom>
          <a:noFill/>
        </p:spPr>
        <p:txBody>
          <a:bodyPr wrap="none" rtlCol="0">
            <a:spAutoFit/>
          </a:bodyPr>
          <a:lstStyle/>
          <a:p>
            <a:pPr algn="ctr"/>
            <a:fld id="{260E2A6B-A809-4840-BF14-8648BC0BDF87}" type="slidenum">
              <a:rPr lang="id-ID" sz="1050" b="1" smtClean="0">
                <a:solidFill>
                  <a:schemeClr val="bg1"/>
                </a:solidFill>
              </a:rPr>
              <a:pPr algn="ctr"/>
              <a:t>‹#›</a:t>
            </a:fld>
            <a:endParaRPr lang="id-ID" sz="825" dirty="0">
              <a:solidFill>
                <a:schemeClr val="bg1"/>
              </a:solidFill>
            </a:endParaRPr>
          </a:p>
        </p:txBody>
      </p:sp>
      <p:grpSp>
        <p:nvGrpSpPr>
          <p:cNvPr id="31" name="Group 30"/>
          <p:cNvGrpSpPr/>
          <p:nvPr userDrawn="1"/>
        </p:nvGrpSpPr>
        <p:grpSpPr>
          <a:xfrm>
            <a:off x="260564" y="4806993"/>
            <a:ext cx="168062" cy="165867"/>
            <a:chOff x="4328868" y="5502988"/>
            <a:chExt cx="500307" cy="493774"/>
          </a:xfrm>
        </p:grpSpPr>
        <p:sp>
          <p:nvSpPr>
            <p:cNvPr id="32" name="Freeform 31">
              <a:hlinkClick r:id="" action="ppaction://hlinkshowjump?jump=previousslide"/>
            </p:cNvPr>
            <p:cNvSpPr>
              <a:spLocks/>
            </p:cNvSpPr>
            <p:nvPr userDrawn="1"/>
          </p:nvSpPr>
          <p:spPr bwMode="auto">
            <a:xfrm>
              <a:off x="4520555"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sz="1350"/>
            </a:p>
          </p:txBody>
        </p:sp>
        <p:sp>
          <p:nvSpPr>
            <p:cNvPr id="33" name="Freeform 32">
              <a:hlinkClick r:id="" action="ppaction://hlinkshowjump?jump=previous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sz="1350"/>
            </a:p>
          </p:txBody>
        </p:sp>
      </p:grpSp>
      <p:grpSp>
        <p:nvGrpSpPr>
          <p:cNvPr id="34" name="Group 33"/>
          <p:cNvGrpSpPr/>
          <p:nvPr userDrawn="1"/>
        </p:nvGrpSpPr>
        <p:grpSpPr>
          <a:xfrm flipH="1">
            <a:off x="700282" y="4806993"/>
            <a:ext cx="168062" cy="165867"/>
            <a:chOff x="4328868" y="5502988"/>
            <a:chExt cx="500307" cy="493774"/>
          </a:xfrm>
        </p:grpSpPr>
        <p:sp>
          <p:nvSpPr>
            <p:cNvPr id="35" name="Freeform 34">
              <a:hlinkClick r:id="" action="ppaction://hlinkshowjump?jump=nextslide"/>
            </p:cNvPr>
            <p:cNvSpPr>
              <a:spLocks/>
            </p:cNvSpPr>
            <p:nvPr userDrawn="1"/>
          </p:nvSpPr>
          <p:spPr bwMode="auto">
            <a:xfrm>
              <a:off x="4520556"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sz="1350"/>
            </a:p>
          </p:txBody>
        </p:sp>
        <p:sp>
          <p:nvSpPr>
            <p:cNvPr id="36" name="Freeform 35">
              <a:hlinkClick r:id="" action="ppaction://hlinkshowjump?jump=next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sz="1350"/>
            </a:p>
          </p:txBody>
        </p:sp>
      </p:grpSp>
      <p:cxnSp>
        <p:nvCxnSpPr>
          <p:cNvPr id="37" name="Straight Connector 36"/>
          <p:cNvCxnSpPr/>
          <p:nvPr userDrawn="1"/>
        </p:nvCxnSpPr>
        <p:spPr>
          <a:xfrm>
            <a:off x="414532" y="4892013"/>
            <a:ext cx="285750" cy="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6110910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1+#ppt_w/2"/>
                                          </p:val>
                                        </p:tav>
                                        <p:tav tm="100000">
                                          <p:val>
                                            <p:strVal val="#ppt_x"/>
                                          </p:val>
                                        </p:tav>
                                      </p:tavLst>
                                    </p:anim>
                                    <p:anim calcmode="lin" valueType="num">
                                      <p:cBhvr additive="base">
                                        <p:cTn id="8" dur="500" fill="hold"/>
                                        <p:tgtEl>
                                          <p:spTgt spid="19"/>
                                        </p:tgtEl>
                                        <p:attrNameLst>
                                          <p:attrName>ppt_y</p:attrName>
                                        </p:attrNameLst>
                                      </p:cBhvr>
                                      <p:tavLst>
                                        <p:tav tm="0">
                                          <p:val>
                                            <p:strVal val="0-#ppt_h/2"/>
                                          </p:val>
                                        </p:tav>
                                        <p:tav tm="100000">
                                          <p:val>
                                            <p:strVal val="#ppt_y"/>
                                          </p:val>
                                        </p:tav>
                                      </p:tavLst>
                                    </p:anim>
                                  </p:childTnLst>
                                </p:cTn>
                              </p:par>
                              <p:par>
                                <p:cTn id="9" presetID="2" presetClass="entr" presetSubtype="3"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500" fill="hold"/>
                                        <p:tgtEl>
                                          <p:spTgt spid="14"/>
                                        </p:tgtEl>
                                        <p:attrNameLst>
                                          <p:attrName>ppt_x</p:attrName>
                                        </p:attrNameLst>
                                      </p:cBhvr>
                                      <p:tavLst>
                                        <p:tav tm="0">
                                          <p:val>
                                            <p:strVal val="1+#ppt_w/2"/>
                                          </p:val>
                                        </p:tav>
                                        <p:tav tm="100000">
                                          <p:val>
                                            <p:strVal val="#ppt_x"/>
                                          </p:val>
                                        </p:tav>
                                      </p:tavLst>
                                    </p:anim>
                                    <p:anim calcmode="lin" valueType="num">
                                      <p:cBhvr additive="base">
                                        <p:cTn id="12" dur="500" fill="hold"/>
                                        <p:tgtEl>
                                          <p:spTgt spid="14"/>
                                        </p:tgtEl>
                                        <p:attrNameLst>
                                          <p:attrName>ppt_y</p:attrName>
                                        </p:attrNameLst>
                                      </p:cBhvr>
                                      <p:tavLst>
                                        <p:tav tm="0">
                                          <p:val>
                                            <p:strVal val="0-#ppt_h/2"/>
                                          </p:val>
                                        </p:tav>
                                        <p:tav tm="100000">
                                          <p:val>
                                            <p:strVal val="#ppt_y"/>
                                          </p:val>
                                        </p:tav>
                                      </p:tavLst>
                                    </p:anim>
                                  </p:childTnLst>
                                </p:cTn>
                              </p:par>
                              <p:par>
                                <p:cTn id="13" presetID="2" presetClass="entr" presetSubtype="3"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anim calcmode="lin" valueType="num">
                                      <p:cBhvr additive="base">
                                        <p:cTn id="15" dur="500" fill="hold"/>
                                        <p:tgtEl>
                                          <p:spTgt spid="18"/>
                                        </p:tgtEl>
                                        <p:attrNameLst>
                                          <p:attrName>ppt_x</p:attrName>
                                        </p:attrNameLst>
                                      </p:cBhvr>
                                      <p:tavLst>
                                        <p:tav tm="0">
                                          <p:val>
                                            <p:strVal val="1+#ppt_w/2"/>
                                          </p:val>
                                        </p:tav>
                                        <p:tav tm="100000">
                                          <p:val>
                                            <p:strVal val="#ppt_x"/>
                                          </p:val>
                                        </p:tav>
                                      </p:tavLst>
                                    </p:anim>
                                    <p:anim calcmode="lin" valueType="num">
                                      <p:cBhvr additive="base">
                                        <p:cTn id="16" dur="500" fill="hold"/>
                                        <p:tgtEl>
                                          <p:spTgt spid="1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8" grpId="0" animBg="1"/>
      <p:bldP spid="19" grpId="0" animBg="1"/>
    </p:bld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0_Title Slide">
    <p:spTree>
      <p:nvGrpSpPr>
        <p:cNvPr id="1" name=""/>
        <p:cNvGrpSpPr/>
        <p:nvPr/>
      </p:nvGrpSpPr>
      <p:grpSpPr>
        <a:xfrm>
          <a:off x="0" y="0"/>
          <a:ext cx="0" cy="0"/>
          <a:chOff x="0" y="0"/>
          <a:chExt cx="0" cy="0"/>
        </a:xfrm>
      </p:grpSpPr>
      <p:sp>
        <p:nvSpPr>
          <p:cNvPr id="15" name="Picture Placeholder 14"/>
          <p:cNvSpPr>
            <a:spLocks noGrp="1"/>
          </p:cNvSpPr>
          <p:nvPr>
            <p:ph type="pic" sz="quarter" idx="10"/>
          </p:nvPr>
        </p:nvSpPr>
        <p:spPr>
          <a:xfrm>
            <a:off x="894159" y="1614488"/>
            <a:ext cx="2405063" cy="2353866"/>
          </a:xfrm>
        </p:spPr>
        <p:txBody>
          <a:bodyPr>
            <a:normAutofit/>
          </a:bodyPr>
          <a:lstStyle>
            <a:lvl1pPr>
              <a:defRPr sz="1200">
                <a:solidFill>
                  <a:schemeClr val="accent2"/>
                </a:solidFill>
              </a:defRPr>
            </a:lvl1pPr>
          </a:lstStyle>
          <a:p>
            <a:endParaRPr lang="id-ID"/>
          </a:p>
        </p:txBody>
      </p:sp>
      <p:sp>
        <p:nvSpPr>
          <p:cNvPr id="16" name="Picture Placeholder 14"/>
          <p:cNvSpPr>
            <a:spLocks noGrp="1"/>
          </p:cNvSpPr>
          <p:nvPr>
            <p:ph type="pic" sz="quarter" idx="11"/>
          </p:nvPr>
        </p:nvSpPr>
        <p:spPr>
          <a:xfrm>
            <a:off x="3365866" y="1614488"/>
            <a:ext cx="2405063" cy="2353866"/>
          </a:xfrm>
        </p:spPr>
        <p:txBody>
          <a:bodyPr>
            <a:normAutofit/>
          </a:bodyPr>
          <a:lstStyle>
            <a:lvl1pPr>
              <a:defRPr sz="1200">
                <a:solidFill>
                  <a:schemeClr val="accent2"/>
                </a:solidFill>
              </a:defRPr>
            </a:lvl1pPr>
          </a:lstStyle>
          <a:p>
            <a:endParaRPr lang="id-ID"/>
          </a:p>
        </p:txBody>
      </p:sp>
      <p:sp>
        <p:nvSpPr>
          <p:cNvPr id="17" name="Picture Placeholder 14"/>
          <p:cNvSpPr>
            <a:spLocks noGrp="1"/>
          </p:cNvSpPr>
          <p:nvPr>
            <p:ph type="pic" sz="quarter" idx="12"/>
          </p:nvPr>
        </p:nvSpPr>
        <p:spPr>
          <a:xfrm>
            <a:off x="5857443" y="1614488"/>
            <a:ext cx="2405063" cy="2353866"/>
          </a:xfrm>
        </p:spPr>
        <p:txBody>
          <a:bodyPr>
            <a:normAutofit/>
          </a:bodyPr>
          <a:lstStyle>
            <a:lvl1pPr>
              <a:defRPr sz="1200">
                <a:solidFill>
                  <a:schemeClr val="accent2"/>
                </a:solidFill>
              </a:defRPr>
            </a:lvl1pPr>
          </a:lstStyle>
          <a:p>
            <a:endParaRPr lang="id-ID"/>
          </a:p>
        </p:txBody>
      </p:sp>
      <p:sp>
        <p:nvSpPr>
          <p:cNvPr id="25" name="Rectangle 24"/>
          <p:cNvSpPr/>
          <p:nvPr userDrawn="1"/>
        </p:nvSpPr>
        <p:spPr>
          <a:xfrm>
            <a:off x="8646737" y="205157"/>
            <a:ext cx="346436" cy="27573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050"/>
          </a:p>
        </p:txBody>
      </p:sp>
      <p:sp>
        <p:nvSpPr>
          <p:cNvPr id="26" name="Rectangle 25"/>
          <p:cNvSpPr/>
          <p:nvPr userDrawn="1"/>
        </p:nvSpPr>
        <p:spPr>
          <a:xfrm>
            <a:off x="8646737" y="480892"/>
            <a:ext cx="346436" cy="3428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050"/>
          </a:p>
        </p:txBody>
      </p:sp>
      <p:sp>
        <p:nvSpPr>
          <p:cNvPr id="27" name="TextBox 26"/>
          <p:cNvSpPr txBox="1"/>
          <p:nvPr userDrawn="1"/>
        </p:nvSpPr>
        <p:spPr>
          <a:xfrm>
            <a:off x="8647472" y="228848"/>
            <a:ext cx="344966" cy="253916"/>
          </a:xfrm>
          <a:prstGeom prst="rect">
            <a:avLst/>
          </a:prstGeom>
          <a:noFill/>
        </p:spPr>
        <p:txBody>
          <a:bodyPr wrap="none" rtlCol="0">
            <a:spAutoFit/>
          </a:bodyPr>
          <a:lstStyle/>
          <a:p>
            <a:pPr algn="ctr"/>
            <a:fld id="{260E2A6B-A809-4840-BF14-8648BC0BDF87}" type="slidenum">
              <a:rPr lang="id-ID" sz="1050" b="1" smtClean="0">
                <a:solidFill>
                  <a:schemeClr val="bg1"/>
                </a:solidFill>
              </a:rPr>
              <a:pPr algn="ctr"/>
              <a:t>‹#›</a:t>
            </a:fld>
            <a:endParaRPr lang="id-ID" sz="825" dirty="0">
              <a:solidFill>
                <a:schemeClr val="bg1"/>
              </a:solidFill>
            </a:endParaRPr>
          </a:p>
        </p:txBody>
      </p:sp>
      <p:grpSp>
        <p:nvGrpSpPr>
          <p:cNvPr id="28" name="Group 27"/>
          <p:cNvGrpSpPr/>
          <p:nvPr userDrawn="1"/>
        </p:nvGrpSpPr>
        <p:grpSpPr>
          <a:xfrm>
            <a:off x="260564" y="4806993"/>
            <a:ext cx="168062" cy="165867"/>
            <a:chOff x="4328868" y="5502988"/>
            <a:chExt cx="500307" cy="493774"/>
          </a:xfrm>
        </p:grpSpPr>
        <p:sp>
          <p:nvSpPr>
            <p:cNvPr id="29" name="Freeform 28">
              <a:hlinkClick r:id="" action="ppaction://hlinkshowjump?jump=previousslide"/>
            </p:cNvPr>
            <p:cNvSpPr>
              <a:spLocks/>
            </p:cNvSpPr>
            <p:nvPr userDrawn="1"/>
          </p:nvSpPr>
          <p:spPr bwMode="auto">
            <a:xfrm>
              <a:off x="4520555"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sz="1350"/>
            </a:p>
          </p:txBody>
        </p:sp>
        <p:sp>
          <p:nvSpPr>
            <p:cNvPr id="30" name="Freeform 29">
              <a:hlinkClick r:id="" action="ppaction://hlinkshowjump?jump=previous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sz="1350"/>
            </a:p>
          </p:txBody>
        </p:sp>
      </p:grpSp>
      <p:grpSp>
        <p:nvGrpSpPr>
          <p:cNvPr id="31" name="Group 30"/>
          <p:cNvGrpSpPr/>
          <p:nvPr userDrawn="1"/>
        </p:nvGrpSpPr>
        <p:grpSpPr>
          <a:xfrm flipH="1">
            <a:off x="700282" y="4806993"/>
            <a:ext cx="168062" cy="165867"/>
            <a:chOff x="4328868" y="5502988"/>
            <a:chExt cx="500307" cy="493774"/>
          </a:xfrm>
        </p:grpSpPr>
        <p:sp>
          <p:nvSpPr>
            <p:cNvPr id="32" name="Freeform 31">
              <a:hlinkClick r:id="" action="ppaction://hlinkshowjump?jump=nextslide"/>
            </p:cNvPr>
            <p:cNvSpPr>
              <a:spLocks/>
            </p:cNvSpPr>
            <p:nvPr userDrawn="1"/>
          </p:nvSpPr>
          <p:spPr bwMode="auto">
            <a:xfrm>
              <a:off x="4520556"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sz="1350"/>
            </a:p>
          </p:txBody>
        </p:sp>
        <p:sp>
          <p:nvSpPr>
            <p:cNvPr id="33" name="Freeform 32">
              <a:hlinkClick r:id="" action="ppaction://hlinkshowjump?jump=next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sz="1350"/>
            </a:p>
          </p:txBody>
        </p:sp>
      </p:grpSp>
      <p:cxnSp>
        <p:nvCxnSpPr>
          <p:cNvPr id="34" name="Straight Connector 33"/>
          <p:cNvCxnSpPr/>
          <p:nvPr userDrawn="1"/>
        </p:nvCxnSpPr>
        <p:spPr>
          <a:xfrm>
            <a:off x="414532" y="4892013"/>
            <a:ext cx="285750" cy="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26486216"/>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userDrawn="1">
  <p:cSld name="Title slide dark teal">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9" name="Title 10"/>
          <p:cNvSpPr>
            <a:spLocks noGrp="1"/>
          </p:cNvSpPr>
          <p:nvPr>
            <p:ph type="title" hasCustomPrompt="1"/>
          </p:nvPr>
        </p:nvSpPr>
        <p:spPr>
          <a:xfrm>
            <a:off x="382588" y="1057276"/>
            <a:ext cx="6012000" cy="1374764"/>
          </a:xfrm>
        </p:spPr>
        <p:txBody>
          <a:bodyPr anchor="b" anchorCtr="0">
            <a:noAutofit/>
          </a:bodyPr>
          <a:lstStyle>
            <a:lvl1pPr>
              <a:defRPr sz="5000" spc="-100" baseline="0">
                <a:solidFill>
                  <a:schemeClr val="bg1"/>
                </a:solidFill>
              </a:defRPr>
            </a:lvl1pPr>
          </a:lstStyle>
          <a:p>
            <a:r>
              <a:rPr lang="fi-FI" dirty="0"/>
              <a:t>Presentation title</a:t>
            </a:r>
            <a:endParaRPr lang="en-US" dirty="0"/>
          </a:p>
        </p:txBody>
      </p:sp>
      <p:sp>
        <p:nvSpPr>
          <p:cNvPr id="20" name="Text Placeholder 19"/>
          <p:cNvSpPr>
            <a:spLocks noGrp="1"/>
          </p:cNvSpPr>
          <p:nvPr>
            <p:ph type="body" sz="quarter" idx="13" hasCustomPrompt="1"/>
          </p:nvPr>
        </p:nvSpPr>
        <p:spPr>
          <a:xfrm>
            <a:off x="382588" y="2532497"/>
            <a:ext cx="6012000" cy="1287029"/>
          </a:xfrm>
        </p:spPr>
        <p:txBody>
          <a:bodyPr>
            <a:normAutofit/>
          </a:bodyPr>
          <a:lstStyle>
            <a:lvl1pPr marL="0" indent="0">
              <a:buFontTx/>
              <a:buNone/>
              <a:defRPr sz="2000" b="0">
                <a:solidFill>
                  <a:schemeClr val="bg1"/>
                </a:solidFill>
              </a:defRPr>
            </a:lvl1pPr>
            <a:lvl2pPr>
              <a:defRPr>
                <a:solidFill>
                  <a:srgbClr val="004F71"/>
                </a:solidFill>
              </a:defRPr>
            </a:lvl2pPr>
            <a:lvl3pPr>
              <a:defRPr>
                <a:solidFill>
                  <a:srgbClr val="004F71"/>
                </a:solidFill>
              </a:defRPr>
            </a:lvl3pPr>
            <a:lvl4pPr>
              <a:defRPr>
                <a:solidFill>
                  <a:srgbClr val="004F71"/>
                </a:solidFill>
              </a:defRPr>
            </a:lvl4pPr>
            <a:lvl5pPr>
              <a:defRPr>
                <a:solidFill>
                  <a:srgbClr val="004F71"/>
                </a:solidFill>
              </a:defRPr>
            </a:lvl5pPr>
          </a:lstStyle>
          <a:p>
            <a:pPr lvl="0"/>
            <a:r>
              <a:rPr lang="fi-FI" dirty="0"/>
              <a:t>Presentation subtitle</a:t>
            </a:r>
          </a:p>
        </p:txBody>
      </p:sp>
      <p:sp>
        <p:nvSpPr>
          <p:cNvPr id="21" name="Tekstin paikkamerkki 6"/>
          <p:cNvSpPr>
            <a:spLocks noGrp="1"/>
          </p:cNvSpPr>
          <p:nvPr>
            <p:ph type="body" sz="quarter" idx="14" hasCustomPrompt="1"/>
          </p:nvPr>
        </p:nvSpPr>
        <p:spPr>
          <a:xfrm>
            <a:off x="381600" y="4347657"/>
            <a:ext cx="2833200" cy="216000"/>
          </a:xfrm>
        </p:spPr>
        <p:txBody>
          <a:bodyPr/>
          <a:lstStyle>
            <a:lvl1pPr marL="0" indent="0">
              <a:spcBef>
                <a:spcPts val="0"/>
              </a:spcBef>
              <a:buFontTx/>
              <a:buNone/>
              <a:defRPr sz="1300" b="0">
                <a:solidFill>
                  <a:schemeClr val="bg1"/>
                </a:solidFill>
              </a:defRPr>
            </a:lvl1pPr>
          </a:lstStyle>
          <a:p>
            <a:pPr lvl="0"/>
            <a:r>
              <a:rPr lang="fi-FI" dirty="0" err="1"/>
              <a:t>Date</a:t>
            </a:r>
            <a:endParaRPr lang="fi-FI" dirty="0"/>
          </a:p>
        </p:txBody>
      </p:sp>
      <p:sp>
        <p:nvSpPr>
          <p:cNvPr id="22" name="Text Placeholder 4"/>
          <p:cNvSpPr>
            <a:spLocks noGrp="1"/>
          </p:cNvSpPr>
          <p:nvPr>
            <p:ph type="body" sz="quarter" idx="15" hasCustomPrompt="1"/>
          </p:nvPr>
        </p:nvSpPr>
        <p:spPr>
          <a:xfrm>
            <a:off x="382588" y="4134644"/>
            <a:ext cx="4680000" cy="216000"/>
          </a:xfrm>
        </p:spPr>
        <p:txBody>
          <a:bodyPr anchor="b" anchorCtr="0">
            <a:noAutofit/>
          </a:bodyPr>
          <a:lstStyle>
            <a:lvl1pPr marL="0" indent="0">
              <a:lnSpc>
                <a:spcPct val="100000"/>
              </a:lnSpc>
              <a:spcBef>
                <a:spcPts val="0"/>
              </a:spcBef>
              <a:buFontTx/>
              <a:buNone/>
              <a:defRPr sz="1300" b="1">
                <a:solidFill>
                  <a:schemeClr val="bg1"/>
                </a:solidFill>
              </a:defRPr>
            </a:lvl1pPr>
          </a:lstStyle>
          <a:p>
            <a:pPr lvl="0"/>
            <a:r>
              <a:rPr lang="en-US" dirty="0"/>
              <a:t>Speaker name, title</a:t>
            </a:r>
          </a:p>
        </p:txBody>
      </p:sp>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375538" y="4024868"/>
            <a:ext cx="2404926" cy="553119"/>
          </a:xfrm>
          <a:prstGeom prst="rect">
            <a:avLst/>
          </a:prstGeom>
        </p:spPr>
      </p:pic>
    </p:spTree>
    <p:extLst>
      <p:ext uri="{BB962C8B-B14F-4D97-AF65-F5344CB8AC3E}">
        <p14:creationId xmlns:p14="http://schemas.microsoft.com/office/powerpoint/2010/main" val="288522651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2_Title Slide">
    <p:spTree>
      <p:nvGrpSpPr>
        <p:cNvPr id="1" name=""/>
        <p:cNvGrpSpPr/>
        <p:nvPr/>
      </p:nvGrpSpPr>
      <p:grpSpPr>
        <a:xfrm>
          <a:off x="0" y="0"/>
          <a:ext cx="0" cy="0"/>
          <a:chOff x="0" y="0"/>
          <a:chExt cx="0" cy="0"/>
        </a:xfrm>
      </p:grpSpPr>
      <p:sp>
        <p:nvSpPr>
          <p:cNvPr id="8" name="Picture Placeholder 3"/>
          <p:cNvSpPr>
            <a:spLocks noGrp="1"/>
          </p:cNvSpPr>
          <p:nvPr>
            <p:ph type="pic" sz="quarter" idx="10"/>
          </p:nvPr>
        </p:nvSpPr>
        <p:spPr>
          <a:xfrm>
            <a:off x="784100" y="1712256"/>
            <a:ext cx="3727308" cy="2815004"/>
          </a:xfrm>
        </p:spPr>
        <p:txBody>
          <a:bodyPr>
            <a:normAutofit/>
          </a:bodyPr>
          <a:lstStyle>
            <a:lvl1pPr>
              <a:defRPr sz="1350">
                <a:solidFill>
                  <a:schemeClr val="accent2"/>
                </a:solidFill>
              </a:defRPr>
            </a:lvl1pPr>
          </a:lstStyle>
          <a:p>
            <a:endParaRPr lang="id-ID"/>
          </a:p>
        </p:txBody>
      </p:sp>
      <p:sp>
        <p:nvSpPr>
          <p:cNvPr id="9" name="Picture Placeholder 3"/>
          <p:cNvSpPr>
            <a:spLocks noGrp="1"/>
          </p:cNvSpPr>
          <p:nvPr>
            <p:ph type="pic" sz="quarter" idx="11"/>
          </p:nvPr>
        </p:nvSpPr>
        <p:spPr>
          <a:xfrm>
            <a:off x="4887572" y="1712256"/>
            <a:ext cx="3727308" cy="2815004"/>
          </a:xfrm>
        </p:spPr>
        <p:txBody>
          <a:bodyPr>
            <a:normAutofit/>
          </a:bodyPr>
          <a:lstStyle>
            <a:lvl1pPr>
              <a:defRPr sz="1350">
                <a:solidFill>
                  <a:schemeClr val="accent2"/>
                </a:solidFill>
              </a:defRPr>
            </a:lvl1pPr>
          </a:lstStyle>
          <a:p>
            <a:endParaRPr lang="id-ID"/>
          </a:p>
        </p:txBody>
      </p:sp>
      <p:sp>
        <p:nvSpPr>
          <p:cNvPr id="14" name="Rectangle 13"/>
          <p:cNvSpPr/>
          <p:nvPr userDrawn="1"/>
        </p:nvSpPr>
        <p:spPr>
          <a:xfrm>
            <a:off x="8646737" y="205157"/>
            <a:ext cx="346436" cy="27573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050"/>
          </a:p>
        </p:txBody>
      </p:sp>
      <p:sp>
        <p:nvSpPr>
          <p:cNvPr id="15" name="Rectangle 14"/>
          <p:cNvSpPr/>
          <p:nvPr userDrawn="1"/>
        </p:nvSpPr>
        <p:spPr>
          <a:xfrm>
            <a:off x="8646737" y="480892"/>
            <a:ext cx="346436" cy="3428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050"/>
          </a:p>
        </p:txBody>
      </p:sp>
      <p:sp>
        <p:nvSpPr>
          <p:cNvPr id="16" name="TextBox 15"/>
          <p:cNvSpPr txBox="1"/>
          <p:nvPr userDrawn="1"/>
        </p:nvSpPr>
        <p:spPr>
          <a:xfrm>
            <a:off x="8647472" y="228848"/>
            <a:ext cx="344966" cy="253916"/>
          </a:xfrm>
          <a:prstGeom prst="rect">
            <a:avLst/>
          </a:prstGeom>
          <a:noFill/>
        </p:spPr>
        <p:txBody>
          <a:bodyPr wrap="none" rtlCol="0">
            <a:spAutoFit/>
          </a:bodyPr>
          <a:lstStyle/>
          <a:p>
            <a:pPr algn="ctr"/>
            <a:fld id="{260E2A6B-A809-4840-BF14-8648BC0BDF87}" type="slidenum">
              <a:rPr lang="id-ID" sz="1050" b="1" smtClean="0">
                <a:solidFill>
                  <a:schemeClr val="bg1"/>
                </a:solidFill>
              </a:rPr>
              <a:pPr algn="ctr"/>
              <a:t>‹#›</a:t>
            </a:fld>
            <a:endParaRPr lang="id-ID" sz="825" dirty="0">
              <a:solidFill>
                <a:schemeClr val="bg1"/>
              </a:solidFill>
            </a:endParaRPr>
          </a:p>
        </p:txBody>
      </p:sp>
      <p:grpSp>
        <p:nvGrpSpPr>
          <p:cNvPr id="24" name="Group 23"/>
          <p:cNvGrpSpPr/>
          <p:nvPr userDrawn="1"/>
        </p:nvGrpSpPr>
        <p:grpSpPr>
          <a:xfrm>
            <a:off x="260564" y="4806993"/>
            <a:ext cx="168062" cy="165867"/>
            <a:chOff x="4328868" y="5502988"/>
            <a:chExt cx="500307" cy="493774"/>
          </a:xfrm>
        </p:grpSpPr>
        <p:sp>
          <p:nvSpPr>
            <p:cNvPr id="25" name="Freeform 24">
              <a:hlinkClick r:id="" action="ppaction://hlinkshowjump?jump=previousslide"/>
            </p:cNvPr>
            <p:cNvSpPr>
              <a:spLocks/>
            </p:cNvSpPr>
            <p:nvPr userDrawn="1"/>
          </p:nvSpPr>
          <p:spPr bwMode="auto">
            <a:xfrm>
              <a:off x="4520555"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sz="1350"/>
            </a:p>
          </p:txBody>
        </p:sp>
        <p:sp>
          <p:nvSpPr>
            <p:cNvPr id="26" name="Freeform 25">
              <a:hlinkClick r:id="" action="ppaction://hlinkshowjump?jump=previous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sz="1350"/>
            </a:p>
          </p:txBody>
        </p:sp>
      </p:grpSp>
      <p:grpSp>
        <p:nvGrpSpPr>
          <p:cNvPr id="27" name="Group 26"/>
          <p:cNvGrpSpPr/>
          <p:nvPr userDrawn="1"/>
        </p:nvGrpSpPr>
        <p:grpSpPr>
          <a:xfrm flipH="1">
            <a:off x="700282" y="4806993"/>
            <a:ext cx="168062" cy="165867"/>
            <a:chOff x="4328868" y="5502988"/>
            <a:chExt cx="500307" cy="493774"/>
          </a:xfrm>
        </p:grpSpPr>
        <p:sp>
          <p:nvSpPr>
            <p:cNvPr id="28" name="Freeform 27">
              <a:hlinkClick r:id="" action="ppaction://hlinkshowjump?jump=nextslide"/>
            </p:cNvPr>
            <p:cNvSpPr>
              <a:spLocks/>
            </p:cNvSpPr>
            <p:nvPr userDrawn="1"/>
          </p:nvSpPr>
          <p:spPr bwMode="auto">
            <a:xfrm>
              <a:off x="4520556"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sz="1350"/>
            </a:p>
          </p:txBody>
        </p:sp>
        <p:sp>
          <p:nvSpPr>
            <p:cNvPr id="29" name="Freeform 28">
              <a:hlinkClick r:id="" action="ppaction://hlinkshowjump?jump=next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sz="1350"/>
            </a:p>
          </p:txBody>
        </p:sp>
      </p:grpSp>
      <p:cxnSp>
        <p:nvCxnSpPr>
          <p:cNvPr id="30" name="Straight Connector 29"/>
          <p:cNvCxnSpPr/>
          <p:nvPr userDrawn="1"/>
        </p:nvCxnSpPr>
        <p:spPr>
          <a:xfrm>
            <a:off x="414532" y="4892013"/>
            <a:ext cx="285750" cy="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41610371"/>
      </p:ext>
    </p:extLst>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3_Title Slide">
    <p:spTree>
      <p:nvGrpSpPr>
        <p:cNvPr id="1" name=""/>
        <p:cNvGrpSpPr/>
        <p:nvPr/>
      </p:nvGrpSpPr>
      <p:grpSpPr>
        <a:xfrm>
          <a:off x="0" y="0"/>
          <a:ext cx="0" cy="0"/>
          <a:chOff x="0" y="0"/>
          <a:chExt cx="0" cy="0"/>
        </a:xfrm>
      </p:grpSpPr>
      <p:sp>
        <p:nvSpPr>
          <p:cNvPr id="10" name="Picture Placeholder 3"/>
          <p:cNvSpPr>
            <a:spLocks noGrp="1"/>
          </p:cNvSpPr>
          <p:nvPr>
            <p:ph type="pic" sz="quarter" idx="10"/>
          </p:nvPr>
        </p:nvSpPr>
        <p:spPr>
          <a:xfrm>
            <a:off x="784100" y="1712256"/>
            <a:ext cx="3727308" cy="2815004"/>
          </a:xfrm>
        </p:spPr>
        <p:txBody>
          <a:bodyPr>
            <a:normAutofit/>
          </a:bodyPr>
          <a:lstStyle>
            <a:lvl1pPr>
              <a:defRPr sz="1500">
                <a:solidFill>
                  <a:schemeClr val="accent2"/>
                </a:solidFill>
              </a:defRPr>
            </a:lvl1pPr>
          </a:lstStyle>
          <a:p>
            <a:endParaRPr lang="id-ID"/>
          </a:p>
        </p:txBody>
      </p:sp>
      <p:sp>
        <p:nvSpPr>
          <p:cNvPr id="13" name="Rectangle 12"/>
          <p:cNvSpPr/>
          <p:nvPr userDrawn="1"/>
        </p:nvSpPr>
        <p:spPr>
          <a:xfrm>
            <a:off x="8646737" y="205157"/>
            <a:ext cx="346436" cy="27573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050"/>
          </a:p>
        </p:txBody>
      </p:sp>
      <p:sp>
        <p:nvSpPr>
          <p:cNvPr id="14" name="Rectangle 13"/>
          <p:cNvSpPr/>
          <p:nvPr userDrawn="1"/>
        </p:nvSpPr>
        <p:spPr>
          <a:xfrm>
            <a:off x="8646737" y="480892"/>
            <a:ext cx="346436" cy="3428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050"/>
          </a:p>
        </p:txBody>
      </p:sp>
      <p:sp>
        <p:nvSpPr>
          <p:cNvPr id="22" name="TextBox 21"/>
          <p:cNvSpPr txBox="1"/>
          <p:nvPr userDrawn="1"/>
        </p:nvSpPr>
        <p:spPr>
          <a:xfrm>
            <a:off x="8647472" y="228848"/>
            <a:ext cx="344966" cy="253916"/>
          </a:xfrm>
          <a:prstGeom prst="rect">
            <a:avLst/>
          </a:prstGeom>
          <a:noFill/>
        </p:spPr>
        <p:txBody>
          <a:bodyPr wrap="none" rtlCol="0">
            <a:spAutoFit/>
          </a:bodyPr>
          <a:lstStyle/>
          <a:p>
            <a:pPr algn="ctr"/>
            <a:fld id="{260E2A6B-A809-4840-BF14-8648BC0BDF87}" type="slidenum">
              <a:rPr lang="id-ID" sz="1050" b="1" smtClean="0">
                <a:solidFill>
                  <a:schemeClr val="bg1"/>
                </a:solidFill>
              </a:rPr>
              <a:pPr algn="ctr"/>
              <a:t>‹#›</a:t>
            </a:fld>
            <a:endParaRPr lang="id-ID" sz="825" dirty="0">
              <a:solidFill>
                <a:schemeClr val="bg1"/>
              </a:solidFill>
            </a:endParaRPr>
          </a:p>
        </p:txBody>
      </p:sp>
      <p:grpSp>
        <p:nvGrpSpPr>
          <p:cNvPr id="23" name="Group 22"/>
          <p:cNvGrpSpPr/>
          <p:nvPr userDrawn="1"/>
        </p:nvGrpSpPr>
        <p:grpSpPr>
          <a:xfrm>
            <a:off x="260564" y="4806993"/>
            <a:ext cx="168062" cy="165867"/>
            <a:chOff x="4328868" y="5502988"/>
            <a:chExt cx="500307" cy="493774"/>
          </a:xfrm>
        </p:grpSpPr>
        <p:sp>
          <p:nvSpPr>
            <p:cNvPr id="24" name="Freeform 23">
              <a:hlinkClick r:id="" action="ppaction://hlinkshowjump?jump=previousslide"/>
            </p:cNvPr>
            <p:cNvSpPr>
              <a:spLocks/>
            </p:cNvSpPr>
            <p:nvPr userDrawn="1"/>
          </p:nvSpPr>
          <p:spPr bwMode="auto">
            <a:xfrm>
              <a:off x="4520555"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sz="1350"/>
            </a:p>
          </p:txBody>
        </p:sp>
        <p:sp>
          <p:nvSpPr>
            <p:cNvPr id="25" name="Freeform 24">
              <a:hlinkClick r:id="" action="ppaction://hlinkshowjump?jump=previous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sz="1350"/>
            </a:p>
          </p:txBody>
        </p:sp>
      </p:grpSp>
      <p:grpSp>
        <p:nvGrpSpPr>
          <p:cNvPr id="26" name="Group 25"/>
          <p:cNvGrpSpPr/>
          <p:nvPr userDrawn="1"/>
        </p:nvGrpSpPr>
        <p:grpSpPr>
          <a:xfrm flipH="1">
            <a:off x="700282" y="4806993"/>
            <a:ext cx="168062" cy="165867"/>
            <a:chOff x="4328868" y="5502988"/>
            <a:chExt cx="500307" cy="493774"/>
          </a:xfrm>
        </p:grpSpPr>
        <p:sp>
          <p:nvSpPr>
            <p:cNvPr id="27" name="Freeform 26">
              <a:hlinkClick r:id="" action="ppaction://hlinkshowjump?jump=nextslide"/>
            </p:cNvPr>
            <p:cNvSpPr>
              <a:spLocks/>
            </p:cNvSpPr>
            <p:nvPr userDrawn="1"/>
          </p:nvSpPr>
          <p:spPr bwMode="auto">
            <a:xfrm>
              <a:off x="4520556"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sz="1350"/>
            </a:p>
          </p:txBody>
        </p:sp>
        <p:sp>
          <p:nvSpPr>
            <p:cNvPr id="28" name="Freeform 27">
              <a:hlinkClick r:id="" action="ppaction://hlinkshowjump?jump=next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sz="1350"/>
            </a:p>
          </p:txBody>
        </p:sp>
      </p:grpSp>
      <p:cxnSp>
        <p:nvCxnSpPr>
          <p:cNvPr id="29" name="Straight Connector 28"/>
          <p:cNvCxnSpPr/>
          <p:nvPr userDrawn="1"/>
        </p:nvCxnSpPr>
        <p:spPr>
          <a:xfrm>
            <a:off x="414532" y="4892013"/>
            <a:ext cx="285750" cy="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8647168"/>
      </p:ext>
    </p:extLst>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4_Title Slide">
    <p:spTree>
      <p:nvGrpSpPr>
        <p:cNvPr id="1" name=""/>
        <p:cNvGrpSpPr/>
        <p:nvPr/>
      </p:nvGrpSpPr>
      <p:grpSpPr>
        <a:xfrm>
          <a:off x="0" y="0"/>
          <a:ext cx="0" cy="0"/>
          <a:chOff x="0" y="0"/>
          <a:chExt cx="0" cy="0"/>
        </a:xfrm>
      </p:grpSpPr>
      <p:sp>
        <p:nvSpPr>
          <p:cNvPr id="4" name="Picture Placeholder 3"/>
          <p:cNvSpPr>
            <a:spLocks noGrp="1"/>
          </p:cNvSpPr>
          <p:nvPr>
            <p:ph type="pic" sz="quarter" idx="12"/>
          </p:nvPr>
        </p:nvSpPr>
        <p:spPr>
          <a:xfrm>
            <a:off x="0" y="0"/>
            <a:ext cx="9144000" cy="2357438"/>
          </a:xfrm>
        </p:spPr>
        <p:txBody>
          <a:bodyPr>
            <a:normAutofit/>
          </a:bodyPr>
          <a:lstStyle>
            <a:lvl1pPr>
              <a:defRPr sz="1500">
                <a:solidFill>
                  <a:schemeClr val="accent2"/>
                </a:solidFill>
              </a:defRPr>
            </a:lvl1pPr>
          </a:lstStyle>
          <a:p>
            <a:endParaRPr lang="id-ID"/>
          </a:p>
        </p:txBody>
      </p:sp>
      <p:sp>
        <p:nvSpPr>
          <p:cNvPr id="8" name="Picture Placeholder 3"/>
          <p:cNvSpPr>
            <a:spLocks noGrp="1"/>
          </p:cNvSpPr>
          <p:nvPr>
            <p:ph type="pic" sz="quarter" idx="11"/>
          </p:nvPr>
        </p:nvSpPr>
        <p:spPr>
          <a:xfrm>
            <a:off x="1092442" y="960651"/>
            <a:ext cx="1162755" cy="1949243"/>
          </a:xfrm>
        </p:spPr>
        <p:txBody>
          <a:bodyPr>
            <a:normAutofit/>
          </a:bodyPr>
          <a:lstStyle>
            <a:lvl1pPr>
              <a:defRPr sz="1350">
                <a:solidFill>
                  <a:schemeClr val="accent2"/>
                </a:solidFill>
              </a:defRPr>
            </a:lvl1pPr>
          </a:lstStyle>
          <a:p>
            <a:endParaRPr lang="id-ID" dirty="0"/>
          </a:p>
        </p:txBody>
      </p:sp>
      <p:sp>
        <p:nvSpPr>
          <p:cNvPr id="9" name="Picture Placeholder 3"/>
          <p:cNvSpPr>
            <a:spLocks noGrp="1"/>
          </p:cNvSpPr>
          <p:nvPr>
            <p:ph type="pic" sz="quarter" idx="10"/>
          </p:nvPr>
        </p:nvSpPr>
        <p:spPr>
          <a:xfrm>
            <a:off x="2141805" y="629559"/>
            <a:ext cx="1332310" cy="2233484"/>
          </a:xfrm>
        </p:spPr>
        <p:txBody>
          <a:bodyPr>
            <a:normAutofit/>
          </a:bodyPr>
          <a:lstStyle>
            <a:lvl1pPr>
              <a:defRPr sz="1350">
                <a:solidFill>
                  <a:schemeClr val="accent2"/>
                </a:solidFill>
              </a:defRPr>
            </a:lvl1pPr>
          </a:lstStyle>
          <a:p>
            <a:endParaRPr lang="id-ID" dirty="0"/>
          </a:p>
        </p:txBody>
      </p:sp>
      <p:sp>
        <p:nvSpPr>
          <p:cNvPr id="15" name="Rectangle 14"/>
          <p:cNvSpPr/>
          <p:nvPr userDrawn="1"/>
        </p:nvSpPr>
        <p:spPr>
          <a:xfrm>
            <a:off x="8646737" y="205157"/>
            <a:ext cx="346436" cy="27573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050"/>
          </a:p>
        </p:txBody>
      </p:sp>
      <p:sp>
        <p:nvSpPr>
          <p:cNvPr id="16" name="Rectangle 15"/>
          <p:cNvSpPr/>
          <p:nvPr userDrawn="1"/>
        </p:nvSpPr>
        <p:spPr>
          <a:xfrm>
            <a:off x="8646737" y="480892"/>
            <a:ext cx="346436" cy="3428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050"/>
          </a:p>
        </p:txBody>
      </p:sp>
      <p:sp>
        <p:nvSpPr>
          <p:cNvPr id="24" name="TextBox 23"/>
          <p:cNvSpPr txBox="1"/>
          <p:nvPr userDrawn="1"/>
        </p:nvSpPr>
        <p:spPr>
          <a:xfrm>
            <a:off x="8647472" y="228848"/>
            <a:ext cx="344966" cy="253916"/>
          </a:xfrm>
          <a:prstGeom prst="rect">
            <a:avLst/>
          </a:prstGeom>
          <a:noFill/>
        </p:spPr>
        <p:txBody>
          <a:bodyPr wrap="none" rtlCol="0">
            <a:spAutoFit/>
          </a:bodyPr>
          <a:lstStyle/>
          <a:p>
            <a:pPr algn="ctr"/>
            <a:fld id="{260E2A6B-A809-4840-BF14-8648BC0BDF87}" type="slidenum">
              <a:rPr lang="id-ID" sz="1050" b="1" smtClean="0">
                <a:solidFill>
                  <a:schemeClr val="bg1"/>
                </a:solidFill>
              </a:rPr>
              <a:pPr algn="ctr"/>
              <a:t>‹#›</a:t>
            </a:fld>
            <a:endParaRPr lang="id-ID" sz="825" dirty="0">
              <a:solidFill>
                <a:schemeClr val="bg1"/>
              </a:solidFill>
            </a:endParaRPr>
          </a:p>
        </p:txBody>
      </p:sp>
      <p:grpSp>
        <p:nvGrpSpPr>
          <p:cNvPr id="25" name="Group 24"/>
          <p:cNvGrpSpPr/>
          <p:nvPr userDrawn="1"/>
        </p:nvGrpSpPr>
        <p:grpSpPr>
          <a:xfrm>
            <a:off x="260564" y="4806993"/>
            <a:ext cx="168062" cy="165867"/>
            <a:chOff x="4328868" y="5502988"/>
            <a:chExt cx="500307" cy="493774"/>
          </a:xfrm>
        </p:grpSpPr>
        <p:sp>
          <p:nvSpPr>
            <p:cNvPr id="26" name="Freeform 25">
              <a:hlinkClick r:id="" action="ppaction://hlinkshowjump?jump=previousslide"/>
            </p:cNvPr>
            <p:cNvSpPr>
              <a:spLocks/>
            </p:cNvSpPr>
            <p:nvPr userDrawn="1"/>
          </p:nvSpPr>
          <p:spPr bwMode="auto">
            <a:xfrm>
              <a:off x="4520555"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sz="1350"/>
            </a:p>
          </p:txBody>
        </p:sp>
        <p:sp>
          <p:nvSpPr>
            <p:cNvPr id="27" name="Freeform 26">
              <a:hlinkClick r:id="" action="ppaction://hlinkshowjump?jump=previous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sz="1350"/>
            </a:p>
          </p:txBody>
        </p:sp>
      </p:grpSp>
      <p:grpSp>
        <p:nvGrpSpPr>
          <p:cNvPr id="28" name="Group 27"/>
          <p:cNvGrpSpPr/>
          <p:nvPr userDrawn="1"/>
        </p:nvGrpSpPr>
        <p:grpSpPr>
          <a:xfrm flipH="1">
            <a:off x="700282" y="4806993"/>
            <a:ext cx="168062" cy="165867"/>
            <a:chOff x="4328868" y="5502988"/>
            <a:chExt cx="500307" cy="493774"/>
          </a:xfrm>
        </p:grpSpPr>
        <p:sp>
          <p:nvSpPr>
            <p:cNvPr id="29" name="Freeform 28">
              <a:hlinkClick r:id="" action="ppaction://hlinkshowjump?jump=nextslide"/>
            </p:cNvPr>
            <p:cNvSpPr>
              <a:spLocks/>
            </p:cNvSpPr>
            <p:nvPr userDrawn="1"/>
          </p:nvSpPr>
          <p:spPr bwMode="auto">
            <a:xfrm>
              <a:off x="4520556"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sz="1350"/>
            </a:p>
          </p:txBody>
        </p:sp>
        <p:sp>
          <p:nvSpPr>
            <p:cNvPr id="30" name="Freeform 29">
              <a:hlinkClick r:id="" action="ppaction://hlinkshowjump?jump=next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sz="1350"/>
            </a:p>
          </p:txBody>
        </p:sp>
      </p:grpSp>
      <p:cxnSp>
        <p:nvCxnSpPr>
          <p:cNvPr id="31" name="Straight Connector 30"/>
          <p:cNvCxnSpPr/>
          <p:nvPr userDrawn="1"/>
        </p:nvCxnSpPr>
        <p:spPr>
          <a:xfrm>
            <a:off x="414532" y="4892013"/>
            <a:ext cx="285750" cy="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8264810"/>
      </p:ext>
    </p:extLst>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5_Title Slide">
    <p:spTree>
      <p:nvGrpSpPr>
        <p:cNvPr id="1" name=""/>
        <p:cNvGrpSpPr/>
        <p:nvPr/>
      </p:nvGrpSpPr>
      <p:grpSpPr>
        <a:xfrm>
          <a:off x="0" y="0"/>
          <a:ext cx="0" cy="0"/>
          <a:chOff x="0" y="0"/>
          <a:chExt cx="0" cy="0"/>
        </a:xfrm>
      </p:grpSpPr>
      <p:sp>
        <p:nvSpPr>
          <p:cNvPr id="10" name="Picture Placeholder 3"/>
          <p:cNvSpPr>
            <a:spLocks noGrp="1"/>
          </p:cNvSpPr>
          <p:nvPr>
            <p:ph type="pic" sz="quarter" idx="11"/>
          </p:nvPr>
        </p:nvSpPr>
        <p:spPr>
          <a:xfrm>
            <a:off x="3949724" y="2373463"/>
            <a:ext cx="5114993" cy="3015389"/>
          </a:xfrm>
        </p:spPr>
        <p:txBody>
          <a:bodyPr>
            <a:normAutofit/>
          </a:bodyPr>
          <a:lstStyle>
            <a:lvl1pPr>
              <a:defRPr sz="1350">
                <a:solidFill>
                  <a:schemeClr val="accent2"/>
                </a:solidFill>
              </a:defRPr>
            </a:lvl1pPr>
          </a:lstStyle>
          <a:p>
            <a:endParaRPr lang="id-ID" dirty="0"/>
          </a:p>
        </p:txBody>
      </p:sp>
      <p:sp>
        <p:nvSpPr>
          <p:cNvPr id="13" name="Rectangle 12"/>
          <p:cNvSpPr/>
          <p:nvPr userDrawn="1"/>
        </p:nvSpPr>
        <p:spPr>
          <a:xfrm>
            <a:off x="8646737" y="205157"/>
            <a:ext cx="346436" cy="27573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050"/>
          </a:p>
        </p:txBody>
      </p:sp>
      <p:sp>
        <p:nvSpPr>
          <p:cNvPr id="14" name="Rectangle 13"/>
          <p:cNvSpPr/>
          <p:nvPr userDrawn="1"/>
        </p:nvSpPr>
        <p:spPr>
          <a:xfrm>
            <a:off x="8646737" y="480892"/>
            <a:ext cx="346436" cy="3428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050"/>
          </a:p>
        </p:txBody>
      </p:sp>
      <p:sp>
        <p:nvSpPr>
          <p:cNvPr id="22" name="TextBox 21"/>
          <p:cNvSpPr txBox="1"/>
          <p:nvPr userDrawn="1"/>
        </p:nvSpPr>
        <p:spPr>
          <a:xfrm>
            <a:off x="8647472" y="228848"/>
            <a:ext cx="344966" cy="253916"/>
          </a:xfrm>
          <a:prstGeom prst="rect">
            <a:avLst/>
          </a:prstGeom>
          <a:noFill/>
        </p:spPr>
        <p:txBody>
          <a:bodyPr wrap="none" rtlCol="0">
            <a:spAutoFit/>
          </a:bodyPr>
          <a:lstStyle/>
          <a:p>
            <a:pPr algn="ctr"/>
            <a:fld id="{260E2A6B-A809-4840-BF14-8648BC0BDF87}" type="slidenum">
              <a:rPr lang="id-ID" sz="1050" b="1" smtClean="0">
                <a:solidFill>
                  <a:schemeClr val="bg1"/>
                </a:solidFill>
              </a:rPr>
              <a:pPr algn="ctr"/>
              <a:t>‹#›</a:t>
            </a:fld>
            <a:endParaRPr lang="id-ID" sz="825" dirty="0">
              <a:solidFill>
                <a:schemeClr val="bg1"/>
              </a:solidFill>
            </a:endParaRPr>
          </a:p>
        </p:txBody>
      </p:sp>
      <p:grpSp>
        <p:nvGrpSpPr>
          <p:cNvPr id="23" name="Group 22"/>
          <p:cNvGrpSpPr/>
          <p:nvPr userDrawn="1"/>
        </p:nvGrpSpPr>
        <p:grpSpPr>
          <a:xfrm>
            <a:off x="260564" y="4806993"/>
            <a:ext cx="168062" cy="165867"/>
            <a:chOff x="4328868" y="5502988"/>
            <a:chExt cx="500307" cy="493774"/>
          </a:xfrm>
        </p:grpSpPr>
        <p:sp>
          <p:nvSpPr>
            <p:cNvPr id="24" name="Freeform 23">
              <a:hlinkClick r:id="" action="ppaction://hlinkshowjump?jump=previousslide"/>
            </p:cNvPr>
            <p:cNvSpPr>
              <a:spLocks/>
            </p:cNvSpPr>
            <p:nvPr userDrawn="1"/>
          </p:nvSpPr>
          <p:spPr bwMode="auto">
            <a:xfrm>
              <a:off x="4520555"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sz="1350"/>
            </a:p>
          </p:txBody>
        </p:sp>
        <p:sp>
          <p:nvSpPr>
            <p:cNvPr id="25" name="Freeform 24">
              <a:hlinkClick r:id="" action="ppaction://hlinkshowjump?jump=previous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sz="1350"/>
            </a:p>
          </p:txBody>
        </p:sp>
      </p:grpSp>
      <p:grpSp>
        <p:nvGrpSpPr>
          <p:cNvPr id="26" name="Group 25"/>
          <p:cNvGrpSpPr/>
          <p:nvPr userDrawn="1"/>
        </p:nvGrpSpPr>
        <p:grpSpPr>
          <a:xfrm flipH="1">
            <a:off x="700282" y="4806993"/>
            <a:ext cx="168062" cy="165867"/>
            <a:chOff x="4328868" y="5502988"/>
            <a:chExt cx="500307" cy="493774"/>
          </a:xfrm>
        </p:grpSpPr>
        <p:sp>
          <p:nvSpPr>
            <p:cNvPr id="27" name="Freeform 26">
              <a:hlinkClick r:id="" action="ppaction://hlinkshowjump?jump=nextslide"/>
            </p:cNvPr>
            <p:cNvSpPr>
              <a:spLocks/>
            </p:cNvSpPr>
            <p:nvPr userDrawn="1"/>
          </p:nvSpPr>
          <p:spPr bwMode="auto">
            <a:xfrm>
              <a:off x="4520556"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sz="1350"/>
            </a:p>
          </p:txBody>
        </p:sp>
        <p:sp>
          <p:nvSpPr>
            <p:cNvPr id="28" name="Freeform 27">
              <a:hlinkClick r:id="" action="ppaction://hlinkshowjump?jump=next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sz="1350"/>
            </a:p>
          </p:txBody>
        </p:sp>
      </p:grpSp>
      <p:cxnSp>
        <p:nvCxnSpPr>
          <p:cNvPr id="29" name="Straight Connector 28"/>
          <p:cNvCxnSpPr/>
          <p:nvPr userDrawn="1"/>
        </p:nvCxnSpPr>
        <p:spPr>
          <a:xfrm>
            <a:off x="414532" y="4892013"/>
            <a:ext cx="285750" cy="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31621861"/>
      </p:ext>
    </p:extLst>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6_Title Slide">
    <p:spTree>
      <p:nvGrpSpPr>
        <p:cNvPr id="1" name=""/>
        <p:cNvGrpSpPr/>
        <p:nvPr/>
      </p:nvGrpSpPr>
      <p:grpSpPr>
        <a:xfrm>
          <a:off x="0" y="0"/>
          <a:ext cx="0" cy="0"/>
          <a:chOff x="0" y="0"/>
          <a:chExt cx="0" cy="0"/>
        </a:xfrm>
      </p:grpSpPr>
      <p:sp>
        <p:nvSpPr>
          <p:cNvPr id="4" name="Picture Placeholder 3"/>
          <p:cNvSpPr>
            <a:spLocks noGrp="1"/>
          </p:cNvSpPr>
          <p:nvPr>
            <p:ph type="pic" sz="quarter" idx="11"/>
          </p:nvPr>
        </p:nvSpPr>
        <p:spPr>
          <a:xfrm>
            <a:off x="0" y="-17860"/>
            <a:ext cx="9144000" cy="3088482"/>
          </a:xfrm>
        </p:spPr>
        <p:txBody>
          <a:bodyPr/>
          <a:lstStyle>
            <a:lvl1pPr>
              <a:defRPr>
                <a:solidFill>
                  <a:schemeClr val="accent2"/>
                </a:solidFill>
              </a:defRPr>
            </a:lvl1pPr>
          </a:lstStyle>
          <a:p>
            <a:endParaRPr lang="id-ID"/>
          </a:p>
        </p:txBody>
      </p:sp>
      <p:sp>
        <p:nvSpPr>
          <p:cNvPr id="8" name="Picture Placeholder 3"/>
          <p:cNvSpPr>
            <a:spLocks noGrp="1"/>
          </p:cNvSpPr>
          <p:nvPr>
            <p:ph type="pic" sz="quarter" idx="10"/>
          </p:nvPr>
        </p:nvSpPr>
        <p:spPr>
          <a:xfrm>
            <a:off x="4876743" y="496855"/>
            <a:ext cx="2051237" cy="2227395"/>
          </a:xfrm>
          <a:custGeom>
            <a:avLst/>
            <a:gdLst>
              <a:gd name="connsiteX0" fmla="*/ 0 w 2091170"/>
              <a:gd name="connsiteY0" fmla="*/ 0 h 3109819"/>
              <a:gd name="connsiteX1" fmla="*/ 2091170 w 2091170"/>
              <a:gd name="connsiteY1" fmla="*/ 0 h 3109819"/>
              <a:gd name="connsiteX2" fmla="*/ 2091170 w 2091170"/>
              <a:gd name="connsiteY2" fmla="*/ 3109819 h 3109819"/>
              <a:gd name="connsiteX3" fmla="*/ 0 w 2091170"/>
              <a:gd name="connsiteY3" fmla="*/ 3109819 h 3109819"/>
              <a:gd name="connsiteX4" fmla="*/ 0 w 2091170"/>
              <a:gd name="connsiteY4" fmla="*/ 0 h 3109819"/>
              <a:gd name="connsiteX0" fmla="*/ 0 w 2091170"/>
              <a:gd name="connsiteY0" fmla="*/ 317241 h 3427060"/>
              <a:gd name="connsiteX1" fmla="*/ 1363383 w 2091170"/>
              <a:gd name="connsiteY1" fmla="*/ 0 h 3427060"/>
              <a:gd name="connsiteX2" fmla="*/ 2091170 w 2091170"/>
              <a:gd name="connsiteY2" fmla="*/ 3427060 h 3427060"/>
              <a:gd name="connsiteX3" fmla="*/ 0 w 2091170"/>
              <a:gd name="connsiteY3" fmla="*/ 3427060 h 3427060"/>
              <a:gd name="connsiteX4" fmla="*/ 0 w 2091170"/>
              <a:gd name="connsiteY4" fmla="*/ 317241 h 3427060"/>
              <a:gd name="connsiteX0" fmla="*/ 0 w 2734983"/>
              <a:gd name="connsiteY0" fmla="*/ 317241 h 3427060"/>
              <a:gd name="connsiteX1" fmla="*/ 1363383 w 2734983"/>
              <a:gd name="connsiteY1" fmla="*/ 0 h 3427060"/>
              <a:gd name="connsiteX2" fmla="*/ 2734983 w 2734983"/>
              <a:gd name="connsiteY2" fmla="*/ 2521990 h 3427060"/>
              <a:gd name="connsiteX3" fmla="*/ 0 w 2734983"/>
              <a:gd name="connsiteY3" fmla="*/ 3427060 h 3427060"/>
              <a:gd name="connsiteX4" fmla="*/ 0 w 2734983"/>
              <a:gd name="connsiteY4" fmla="*/ 317241 h 3427060"/>
              <a:gd name="connsiteX0" fmla="*/ 0 w 2734983"/>
              <a:gd name="connsiteY0" fmla="*/ 317241 h 2969860"/>
              <a:gd name="connsiteX1" fmla="*/ 1363383 w 2734983"/>
              <a:gd name="connsiteY1" fmla="*/ 0 h 2969860"/>
              <a:gd name="connsiteX2" fmla="*/ 2734983 w 2734983"/>
              <a:gd name="connsiteY2" fmla="*/ 2521990 h 2969860"/>
              <a:gd name="connsiteX3" fmla="*/ 1408923 w 2734983"/>
              <a:gd name="connsiteY3" fmla="*/ 2969860 h 2969860"/>
              <a:gd name="connsiteX4" fmla="*/ 0 w 2734983"/>
              <a:gd name="connsiteY4" fmla="*/ 317241 h 2969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34983" h="2969860">
                <a:moveTo>
                  <a:pt x="0" y="317241"/>
                </a:moveTo>
                <a:lnTo>
                  <a:pt x="1363383" y="0"/>
                </a:lnTo>
                <a:lnTo>
                  <a:pt x="2734983" y="2521990"/>
                </a:lnTo>
                <a:lnTo>
                  <a:pt x="1408923" y="2969860"/>
                </a:lnTo>
                <a:lnTo>
                  <a:pt x="0" y="317241"/>
                </a:lnTo>
                <a:close/>
              </a:path>
            </a:pathLst>
          </a:custGeom>
        </p:spPr>
        <p:txBody>
          <a:bodyPr>
            <a:normAutofit/>
          </a:bodyPr>
          <a:lstStyle>
            <a:lvl1pPr>
              <a:defRPr sz="1200">
                <a:solidFill>
                  <a:schemeClr val="bg1"/>
                </a:solidFill>
              </a:defRPr>
            </a:lvl1pPr>
          </a:lstStyle>
          <a:p>
            <a:endParaRPr lang="id-ID" dirty="0"/>
          </a:p>
        </p:txBody>
      </p:sp>
      <p:sp>
        <p:nvSpPr>
          <p:cNvPr id="14" name="Rectangle 13"/>
          <p:cNvSpPr/>
          <p:nvPr userDrawn="1"/>
        </p:nvSpPr>
        <p:spPr>
          <a:xfrm>
            <a:off x="8646737" y="205157"/>
            <a:ext cx="346436" cy="27573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050"/>
          </a:p>
        </p:txBody>
      </p:sp>
      <p:sp>
        <p:nvSpPr>
          <p:cNvPr id="15" name="Rectangle 14"/>
          <p:cNvSpPr/>
          <p:nvPr userDrawn="1"/>
        </p:nvSpPr>
        <p:spPr>
          <a:xfrm>
            <a:off x="8646737" y="480892"/>
            <a:ext cx="346436" cy="3428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050"/>
          </a:p>
        </p:txBody>
      </p:sp>
      <p:sp>
        <p:nvSpPr>
          <p:cNvPr id="23" name="TextBox 22"/>
          <p:cNvSpPr txBox="1"/>
          <p:nvPr userDrawn="1"/>
        </p:nvSpPr>
        <p:spPr>
          <a:xfrm>
            <a:off x="8647472" y="228848"/>
            <a:ext cx="344966" cy="253916"/>
          </a:xfrm>
          <a:prstGeom prst="rect">
            <a:avLst/>
          </a:prstGeom>
          <a:noFill/>
        </p:spPr>
        <p:txBody>
          <a:bodyPr wrap="none" rtlCol="0">
            <a:spAutoFit/>
          </a:bodyPr>
          <a:lstStyle/>
          <a:p>
            <a:pPr algn="ctr"/>
            <a:fld id="{260E2A6B-A809-4840-BF14-8648BC0BDF87}" type="slidenum">
              <a:rPr lang="id-ID" sz="1050" b="1" smtClean="0">
                <a:solidFill>
                  <a:schemeClr val="bg1"/>
                </a:solidFill>
              </a:rPr>
              <a:pPr algn="ctr"/>
              <a:t>‹#›</a:t>
            </a:fld>
            <a:endParaRPr lang="id-ID" sz="825" dirty="0">
              <a:solidFill>
                <a:schemeClr val="bg1"/>
              </a:solidFill>
            </a:endParaRPr>
          </a:p>
        </p:txBody>
      </p:sp>
      <p:grpSp>
        <p:nvGrpSpPr>
          <p:cNvPr id="24" name="Group 23"/>
          <p:cNvGrpSpPr/>
          <p:nvPr userDrawn="1"/>
        </p:nvGrpSpPr>
        <p:grpSpPr>
          <a:xfrm>
            <a:off x="260564" y="4806993"/>
            <a:ext cx="168062" cy="165867"/>
            <a:chOff x="4328868" y="5502988"/>
            <a:chExt cx="500307" cy="493774"/>
          </a:xfrm>
        </p:grpSpPr>
        <p:sp>
          <p:nvSpPr>
            <p:cNvPr id="25" name="Freeform 24">
              <a:hlinkClick r:id="" action="ppaction://hlinkshowjump?jump=previousslide"/>
            </p:cNvPr>
            <p:cNvSpPr>
              <a:spLocks/>
            </p:cNvSpPr>
            <p:nvPr userDrawn="1"/>
          </p:nvSpPr>
          <p:spPr bwMode="auto">
            <a:xfrm>
              <a:off x="4520555"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sz="1350"/>
            </a:p>
          </p:txBody>
        </p:sp>
        <p:sp>
          <p:nvSpPr>
            <p:cNvPr id="26" name="Freeform 25">
              <a:hlinkClick r:id="" action="ppaction://hlinkshowjump?jump=previous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sz="1350"/>
            </a:p>
          </p:txBody>
        </p:sp>
      </p:grpSp>
      <p:grpSp>
        <p:nvGrpSpPr>
          <p:cNvPr id="27" name="Group 26"/>
          <p:cNvGrpSpPr/>
          <p:nvPr userDrawn="1"/>
        </p:nvGrpSpPr>
        <p:grpSpPr>
          <a:xfrm flipH="1">
            <a:off x="700282" y="4806993"/>
            <a:ext cx="168062" cy="165867"/>
            <a:chOff x="4328868" y="5502988"/>
            <a:chExt cx="500307" cy="493774"/>
          </a:xfrm>
        </p:grpSpPr>
        <p:sp>
          <p:nvSpPr>
            <p:cNvPr id="28" name="Freeform 27">
              <a:hlinkClick r:id="" action="ppaction://hlinkshowjump?jump=nextslide"/>
            </p:cNvPr>
            <p:cNvSpPr>
              <a:spLocks/>
            </p:cNvSpPr>
            <p:nvPr userDrawn="1"/>
          </p:nvSpPr>
          <p:spPr bwMode="auto">
            <a:xfrm>
              <a:off x="4520556"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sz="1350"/>
            </a:p>
          </p:txBody>
        </p:sp>
        <p:sp>
          <p:nvSpPr>
            <p:cNvPr id="29" name="Freeform 28">
              <a:hlinkClick r:id="" action="ppaction://hlinkshowjump?jump=next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sz="1350"/>
            </a:p>
          </p:txBody>
        </p:sp>
      </p:grpSp>
      <p:cxnSp>
        <p:nvCxnSpPr>
          <p:cNvPr id="30" name="Straight Connector 29"/>
          <p:cNvCxnSpPr/>
          <p:nvPr userDrawn="1"/>
        </p:nvCxnSpPr>
        <p:spPr>
          <a:xfrm>
            <a:off x="414532" y="4892013"/>
            <a:ext cx="285750" cy="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52489386"/>
      </p:ext>
    </p:extLst>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7_Title Slide">
    <p:spTree>
      <p:nvGrpSpPr>
        <p:cNvPr id="1" name=""/>
        <p:cNvGrpSpPr/>
        <p:nvPr/>
      </p:nvGrpSpPr>
      <p:grpSpPr>
        <a:xfrm>
          <a:off x="0" y="0"/>
          <a:ext cx="0" cy="0"/>
          <a:chOff x="0" y="0"/>
          <a:chExt cx="0" cy="0"/>
        </a:xfrm>
      </p:grpSpPr>
      <p:sp>
        <p:nvSpPr>
          <p:cNvPr id="9" name="Rectangle 8"/>
          <p:cNvSpPr/>
          <p:nvPr userDrawn="1"/>
        </p:nvSpPr>
        <p:spPr>
          <a:xfrm>
            <a:off x="-2" y="0"/>
            <a:ext cx="9140486" cy="3000375"/>
          </a:xfrm>
          <a:prstGeom prst="rect">
            <a:avLst/>
          </a:prstGeom>
          <a:pattFill prst="pct90">
            <a:fgClr>
              <a:schemeClr val="tx2">
                <a:lumMod val="75000"/>
              </a:schemeClr>
            </a:fgClr>
            <a:bgClr>
              <a:schemeClr val="tx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 name="Picture Placeholder 2"/>
          <p:cNvSpPr>
            <a:spLocks noGrp="1"/>
          </p:cNvSpPr>
          <p:nvPr>
            <p:ph type="pic" sz="quarter" idx="10"/>
          </p:nvPr>
        </p:nvSpPr>
        <p:spPr>
          <a:xfrm>
            <a:off x="3198824" y="1278074"/>
            <a:ext cx="2724859" cy="1716349"/>
          </a:xfrm>
        </p:spPr>
        <p:txBody>
          <a:bodyPr>
            <a:normAutofit/>
          </a:bodyPr>
          <a:lstStyle>
            <a:lvl1pPr>
              <a:defRPr sz="1500">
                <a:solidFill>
                  <a:schemeClr val="accent2"/>
                </a:solidFill>
              </a:defRPr>
            </a:lvl1pPr>
          </a:lstStyle>
          <a:p>
            <a:endParaRPr lang="id-ID"/>
          </a:p>
        </p:txBody>
      </p:sp>
      <p:sp>
        <p:nvSpPr>
          <p:cNvPr id="14" name="Rectangle 13"/>
          <p:cNvSpPr/>
          <p:nvPr userDrawn="1"/>
        </p:nvSpPr>
        <p:spPr>
          <a:xfrm>
            <a:off x="8646737" y="205157"/>
            <a:ext cx="346436" cy="27573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050"/>
          </a:p>
        </p:txBody>
      </p:sp>
      <p:sp>
        <p:nvSpPr>
          <p:cNvPr id="15" name="Rectangle 14"/>
          <p:cNvSpPr/>
          <p:nvPr userDrawn="1"/>
        </p:nvSpPr>
        <p:spPr>
          <a:xfrm>
            <a:off x="8646737" y="480892"/>
            <a:ext cx="346436" cy="3428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050"/>
          </a:p>
        </p:txBody>
      </p:sp>
      <p:sp>
        <p:nvSpPr>
          <p:cNvPr id="16" name="TextBox 15"/>
          <p:cNvSpPr txBox="1"/>
          <p:nvPr userDrawn="1"/>
        </p:nvSpPr>
        <p:spPr>
          <a:xfrm>
            <a:off x="8647472" y="228848"/>
            <a:ext cx="344966" cy="253916"/>
          </a:xfrm>
          <a:prstGeom prst="rect">
            <a:avLst/>
          </a:prstGeom>
          <a:noFill/>
        </p:spPr>
        <p:txBody>
          <a:bodyPr wrap="none" rtlCol="0">
            <a:spAutoFit/>
          </a:bodyPr>
          <a:lstStyle/>
          <a:p>
            <a:pPr algn="ctr"/>
            <a:fld id="{260E2A6B-A809-4840-BF14-8648BC0BDF87}" type="slidenum">
              <a:rPr lang="id-ID" sz="1050" b="1" smtClean="0">
                <a:solidFill>
                  <a:schemeClr val="bg1"/>
                </a:solidFill>
              </a:rPr>
              <a:pPr algn="ctr"/>
              <a:t>‹#›</a:t>
            </a:fld>
            <a:endParaRPr lang="id-ID" sz="825" dirty="0">
              <a:solidFill>
                <a:schemeClr val="bg1"/>
              </a:solidFill>
            </a:endParaRPr>
          </a:p>
        </p:txBody>
      </p:sp>
      <p:grpSp>
        <p:nvGrpSpPr>
          <p:cNvPr id="24" name="Group 23"/>
          <p:cNvGrpSpPr/>
          <p:nvPr userDrawn="1"/>
        </p:nvGrpSpPr>
        <p:grpSpPr>
          <a:xfrm>
            <a:off x="260564" y="4806993"/>
            <a:ext cx="168062" cy="165867"/>
            <a:chOff x="4328868" y="5502988"/>
            <a:chExt cx="500307" cy="493774"/>
          </a:xfrm>
        </p:grpSpPr>
        <p:sp>
          <p:nvSpPr>
            <p:cNvPr id="25" name="Freeform 24">
              <a:hlinkClick r:id="" action="ppaction://hlinkshowjump?jump=previousslide"/>
            </p:cNvPr>
            <p:cNvSpPr>
              <a:spLocks/>
            </p:cNvSpPr>
            <p:nvPr userDrawn="1"/>
          </p:nvSpPr>
          <p:spPr bwMode="auto">
            <a:xfrm>
              <a:off x="4520555"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sz="1350"/>
            </a:p>
          </p:txBody>
        </p:sp>
        <p:sp>
          <p:nvSpPr>
            <p:cNvPr id="26" name="Freeform 25">
              <a:hlinkClick r:id="" action="ppaction://hlinkshowjump?jump=previous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sz="1350"/>
            </a:p>
          </p:txBody>
        </p:sp>
      </p:grpSp>
      <p:grpSp>
        <p:nvGrpSpPr>
          <p:cNvPr id="27" name="Group 26"/>
          <p:cNvGrpSpPr/>
          <p:nvPr userDrawn="1"/>
        </p:nvGrpSpPr>
        <p:grpSpPr>
          <a:xfrm flipH="1">
            <a:off x="700282" y="4806993"/>
            <a:ext cx="168062" cy="165867"/>
            <a:chOff x="4328868" y="5502988"/>
            <a:chExt cx="500307" cy="493774"/>
          </a:xfrm>
        </p:grpSpPr>
        <p:sp>
          <p:nvSpPr>
            <p:cNvPr id="28" name="Freeform 27">
              <a:hlinkClick r:id="" action="ppaction://hlinkshowjump?jump=nextslide"/>
            </p:cNvPr>
            <p:cNvSpPr>
              <a:spLocks/>
            </p:cNvSpPr>
            <p:nvPr userDrawn="1"/>
          </p:nvSpPr>
          <p:spPr bwMode="auto">
            <a:xfrm>
              <a:off x="4520556"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sz="1350"/>
            </a:p>
          </p:txBody>
        </p:sp>
        <p:sp>
          <p:nvSpPr>
            <p:cNvPr id="29" name="Freeform 28">
              <a:hlinkClick r:id="" action="ppaction://hlinkshowjump?jump=next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sz="1350"/>
            </a:p>
          </p:txBody>
        </p:sp>
      </p:grpSp>
      <p:cxnSp>
        <p:nvCxnSpPr>
          <p:cNvPr id="30" name="Straight Connector 29"/>
          <p:cNvCxnSpPr/>
          <p:nvPr userDrawn="1"/>
        </p:nvCxnSpPr>
        <p:spPr>
          <a:xfrm>
            <a:off x="414532" y="4892013"/>
            <a:ext cx="285750" cy="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0074859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1_Title Slide">
    <p:spTree>
      <p:nvGrpSpPr>
        <p:cNvPr id="1" name=""/>
        <p:cNvGrpSpPr/>
        <p:nvPr/>
      </p:nvGrpSpPr>
      <p:grpSpPr>
        <a:xfrm>
          <a:off x="0" y="0"/>
          <a:ext cx="0" cy="0"/>
          <a:chOff x="0" y="0"/>
          <a:chExt cx="0" cy="0"/>
        </a:xfrm>
      </p:grpSpPr>
      <p:sp>
        <p:nvSpPr>
          <p:cNvPr id="8" name="Picture Placeholder 2"/>
          <p:cNvSpPr>
            <a:spLocks noGrp="1"/>
          </p:cNvSpPr>
          <p:nvPr>
            <p:ph type="pic" sz="quarter" idx="10"/>
          </p:nvPr>
        </p:nvSpPr>
        <p:spPr>
          <a:xfrm>
            <a:off x="0" y="1605324"/>
            <a:ext cx="9144000" cy="2430895"/>
          </a:xfrm>
        </p:spPr>
        <p:txBody>
          <a:bodyPr/>
          <a:lstStyle>
            <a:lvl1pPr>
              <a:defRPr>
                <a:solidFill>
                  <a:schemeClr val="accent2"/>
                </a:solidFill>
              </a:defRPr>
            </a:lvl1pPr>
          </a:lstStyle>
          <a:p>
            <a:endParaRPr lang="id-ID"/>
          </a:p>
        </p:txBody>
      </p:sp>
      <p:sp>
        <p:nvSpPr>
          <p:cNvPr id="13" name="Rectangle 12"/>
          <p:cNvSpPr/>
          <p:nvPr userDrawn="1"/>
        </p:nvSpPr>
        <p:spPr>
          <a:xfrm>
            <a:off x="8646737" y="205157"/>
            <a:ext cx="346436" cy="27573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050"/>
          </a:p>
        </p:txBody>
      </p:sp>
      <p:sp>
        <p:nvSpPr>
          <p:cNvPr id="14" name="Rectangle 13"/>
          <p:cNvSpPr/>
          <p:nvPr userDrawn="1"/>
        </p:nvSpPr>
        <p:spPr>
          <a:xfrm>
            <a:off x="8646737" y="480892"/>
            <a:ext cx="346436" cy="3428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050"/>
          </a:p>
        </p:txBody>
      </p:sp>
      <p:sp>
        <p:nvSpPr>
          <p:cNvPr id="22" name="TextBox 21"/>
          <p:cNvSpPr txBox="1"/>
          <p:nvPr userDrawn="1"/>
        </p:nvSpPr>
        <p:spPr>
          <a:xfrm>
            <a:off x="8647472" y="228848"/>
            <a:ext cx="344966" cy="253916"/>
          </a:xfrm>
          <a:prstGeom prst="rect">
            <a:avLst/>
          </a:prstGeom>
          <a:noFill/>
        </p:spPr>
        <p:txBody>
          <a:bodyPr wrap="none" rtlCol="0">
            <a:spAutoFit/>
          </a:bodyPr>
          <a:lstStyle/>
          <a:p>
            <a:pPr algn="ctr"/>
            <a:fld id="{260E2A6B-A809-4840-BF14-8648BC0BDF87}" type="slidenum">
              <a:rPr lang="id-ID" sz="1050" b="1" smtClean="0">
                <a:solidFill>
                  <a:schemeClr val="bg1"/>
                </a:solidFill>
              </a:rPr>
              <a:pPr algn="ctr"/>
              <a:t>‹#›</a:t>
            </a:fld>
            <a:endParaRPr lang="id-ID" sz="825" dirty="0">
              <a:solidFill>
                <a:schemeClr val="bg1"/>
              </a:solidFill>
            </a:endParaRPr>
          </a:p>
        </p:txBody>
      </p:sp>
      <p:grpSp>
        <p:nvGrpSpPr>
          <p:cNvPr id="23" name="Group 22"/>
          <p:cNvGrpSpPr/>
          <p:nvPr userDrawn="1"/>
        </p:nvGrpSpPr>
        <p:grpSpPr>
          <a:xfrm>
            <a:off x="260564" y="4806993"/>
            <a:ext cx="168062" cy="165867"/>
            <a:chOff x="4328868" y="5502988"/>
            <a:chExt cx="500307" cy="493774"/>
          </a:xfrm>
        </p:grpSpPr>
        <p:sp>
          <p:nvSpPr>
            <p:cNvPr id="24" name="Freeform 23">
              <a:hlinkClick r:id="" action="ppaction://hlinkshowjump?jump=previousslide"/>
            </p:cNvPr>
            <p:cNvSpPr>
              <a:spLocks/>
            </p:cNvSpPr>
            <p:nvPr userDrawn="1"/>
          </p:nvSpPr>
          <p:spPr bwMode="auto">
            <a:xfrm>
              <a:off x="4520555"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sz="1350"/>
            </a:p>
          </p:txBody>
        </p:sp>
        <p:sp>
          <p:nvSpPr>
            <p:cNvPr id="25" name="Freeform 24">
              <a:hlinkClick r:id="" action="ppaction://hlinkshowjump?jump=previous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sz="1350"/>
            </a:p>
          </p:txBody>
        </p:sp>
      </p:grpSp>
      <p:grpSp>
        <p:nvGrpSpPr>
          <p:cNvPr id="26" name="Group 25"/>
          <p:cNvGrpSpPr/>
          <p:nvPr userDrawn="1"/>
        </p:nvGrpSpPr>
        <p:grpSpPr>
          <a:xfrm flipH="1">
            <a:off x="700282" y="4806993"/>
            <a:ext cx="168062" cy="165867"/>
            <a:chOff x="4328868" y="5502988"/>
            <a:chExt cx="500307" cy="493774"/>
          </a:xfrm>
        </p:grpSpPr>
        <p:sp>
          <p:nvSpPr>
            <p:cNvPr id="27" name="Freeform 26">
              <a:hlinkClick r:id="" action="ppaction://hlinkshowjump?jump=nextslide"/>
            </p:cNvPr>
            <p:cNvSpPr>
              <a:spLocks/>
            </p:cNvSpPr>
            <p:nvPr userDrawn="1"/>
          </p:nvSpPr>
          <p:spPr bwMode="auto">
            <a:xfrm>
              <a:off x="4520556"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sz="1350"/>
            </a:p>
          </p:txBody>
        </p:sp>
        <p:sp>
          <p:nvSpPr>
            <p:cNvPr id="28" name="Freeform 27">
              <a:hlinkClick r:id="" action="ppaction://hlinkshowjump?jump=next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sz="1350"/>
            </a:p>
          </p:txBody>
        </p:sp>
      </p:grpSp>
      <p:cxnSp>
        <p:nvCxnSpPr>
          <p:cNvPr id="29" name="Straight Connector 28"/>
          <p:cNvCxnSpPr/>
          <p:nvPr userDrawn="1"/>
        </p:nvCxnSpPr>
        <p:spPr>
          <a:xfrm>
            <a:off x="414532" y="4892013"/>
            <a:ext cx="285750" cy="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10080814"/>
      </p:ext>
    </p:extLst>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9_Title Slide">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972080" y="2637235"/>
            <a:ext cx="1025128" cy="1025128"/>
          </a:xfrm>
          <a:prstGeom prst="ellipse">
            <a:avLst/>
          </a:prstGeom>
          <a:ln w="57150">
            <a:solidFill>
              <a:schemeClr val="accent1"/>
            </a:solidFill>
          </a:ln>
        </p:spPr>
        <p:txBody>
          <a:bodyPr>
            <a:normAutofit/>
          </a:bodyPr>
          <a:lstStyle>
            <a:lvl1pPr>
              <a:defRPr sz="1050">
                <a:solidFill>
                  <a:schemeClr val="accent2"/>
                </a:solidFill>
              </a:defRPr>
            </a:lvl1pPr>
          </a:lstStyle>
          <a:p>
            <a:endParaRPr lang="id-ID"/>
          </a:p>
        </p:txBody>
      </p:sp>
      <p:sp>
        <p:nvSpPr>
          <p:cNvPr id="16" name="Picture Placeholder 3"/>
          <p:cNvSpPr>
            <a:spLocks noGrp="1"/>
          </p:cNvSpPr>
          <p:nvPr>
            <p:ph type="pic" sz="quarter" idx="11"/>
          </p:nvPr>
        </p:nvSpPr>
        <p:spPr>
          <a:xfrm>
            <a:off x="7146793" y="3617407"/>
            <a:ext cx="1025128" cy="1025128"/>
          </a:xfrm>
          <a:prstGeom prst="ellipse">
            <a:avLst/>
          </a:prstGeom>
          <a:ln w="57150">
            <a:solidFill>
              <a:schemeClr val="accent2"/>
            </a:solidFill>
          </a:ln>
        </p:spPr>
        <p:txBody>
          <a:bodyPr>
            <a:normAutofit/>
          </a:bodyPr>
          <a:lstStyle>
            <a:lvl1pPr>
              <a:defRPr sz="1050">
                <a:solidFill>
                  <a:schemeClr val="accent5"/>
                </a:solidFill>
              </a:defRPr>
            </a:lvl1pPr>
          </a:lstStyle>
          <a:p>
            <a:endParaRPr lang="id-ID" dirty="0"/>
          </a:p>
        </p:txBody>
      </p:sp>
      <p:sp>
        <p:nvSpPr>
          <p:cNvPr id="14" name="Rectangle 13"/>
          <p:cNvSpPr/>
          <p:nvPr userDrawn="1"/>
        </p:nvSpPr>
        <p:spPr>
          <a:xfrm>
            <a:off x="8646737" y="205157"/>
            <a:ext cx="346436" cy="27573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050"/>
          </a:p>
        </p:txBody>
      </p:sp>
      <p:sp>
        <p:nvSpPr>
          <p:cNvPr id="23" name="Rectangle 22"/>
          <p:cNvSpPr/>
          <p:nvPr userDrawn="1"/>
        </p:nvSpPr>
        <p:spPr>
          <a:xfrm>
            <a:off x="8646737" y="480892"/>
            <a:ext cx="346436" cy="3428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050"/>
          </a:p>
        </p:txBody>
      </p:sp>
      <p:sp>
        <p:nvSpPr>
          <p:cNvPr id="24" name="TextBox 23"/>
          <p:cNvSpPr txBox="1"/>
          <p:nvPr userDrawn="1"/>
        </p:nvSpPr>
        <p:spPr>
          <a:xfrm>
            <a:off x="8647472" y="228848"/>
            <a:ext cx="344966" cy="253916"/>
          </a:xfrm>
          <a:prstGeom prst="rect">
            <a:avLst/>
          </a:prstGeom>
          <a:noFill/>
        </p:spPr>
        <p:txBody>
          <a:bodyPr wrap="none" rtlCol="0">
            <a:spAutoFit/>
          </a:bodyPr>
          <a:lstStyle/>
          <a:p>
            <a:pPr algn="ctr"/>
            <a:fld id="{260E2A6B-A809-4840-BF14-8648BC0BDF87}" type="slidenum">
              <a:rPr lang="id-ID" sz="1050" b="1" smtClean="0">
                <a:solidFill>
                  <a:schemeClr val="bg1"/>
                </a:solidFill>
              </a:rPr>
              <a:pPr algn="ctr"/>
              <a:t>‹#›</a:t>
            </a:fld>
            <a:endParaRPr lang="id-ID" sz="825" dirty="0">
              <a:solidFill>
                <a:schemeClr val="bg1"/>
              </a:solidFill>
            </a:endParaRPr>
          </a:p>
        </p:txBody>
      </p:sp>
      <p:grpSp>
        <p:nvGrpSpPr>
          <p:cNvPr id="25" name="Group 24"/>
          <p:cNvGrpSpPr/>
          <p:nvPr userDrawn="1"/>
        </p:nvGrpSpPr>
        <p:grpSpPr>
          <a:xfrm>
            <a:off x="260564" y="4806993"/>
            <a:ext cx="168062" cy="165867"/>
            <a:chOff x="4328868" y="5502988"/>
            <a:chExt cx="500307" cy="493774"/>
          </a:xfrm>
        </p:grpSpPr>
        <p:sp>
          <p:nvSpPr>
            <p:cNvPr id="26" name="Freeform 25">
              <a:hlinkClick r:id="" action="ppaction://hlinkshowjump?jump=previousslide"/>
            </p:cNvPr>
            <p:cNvSpPr>
              <a:spLocks/>
            </p:cNvSpPr>
            <p:nvPr userDrawn="1"/>
          </p:nvSpPr>
          <p:spPr bwMode="auto">
            <a:xfrm>
              <a:off x="4520555"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sz="1350"/>
            </a:p>
          </p:txBody>
        </p:sp>
        <p:sp>
          <p:nvSpPr>
            <p:cNvPr id="27" name="Freeform 26">
              <a:hlinkClick r:id="" action="ppaction://hlinkshowjump?jump=previous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sz="1350"/>
            </a:p>
          </p:txBody>
        </p:sp>
      </p:grpSp>
      <p:grpSp>
        <p:nvGrpSpPr>
          <p:cNvPr id="28" name="Group 27"/>
          <p:cNvGrpSpPr/>
          <p:nvPr userDrawn="1"/>
        </p:nvGrpSpPr>
        <p:grpSpPr>
          <a:xfrm flipH="1">
            <a:off x="700282" y="4806993"/>
            <a:ext cx="168062" cy="165867"/>
            <a:chOff x="4328868" y="5502988"/>
            <a:chExt cx="500307" cy="493774"/>
          </a:xfrm>
        </p:grpSpPr>
        <p:sp>
          <p:nvSpPr>
            <p:cNvPr id="29" name="Freeform 28">
              <a:hlinkClick r:id="" action="ppaction://hlinkshowjump?jump=nextslide"/>
            </p:cNvPr>
            <p:cNvSpPr>
              <a:spLocks/>
            </p:cNvSpPr>
            <p:nvPr userDrawn="1"/>
          </p:nvSpPr>
          <p:spPr bwMode="auto">
            <a:xfrm>
              <a:off x="4520556"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sz="1350"/>
            </a:p>
          </p:txBody>
        </p:sp>
        <p:sp>
          <p:nvSpPr>
            <p:cNvPr id="30" name="Freeform 29">
              <a:hlinkClick r:id="" action="ppaction://hlinkshowjump?jump=next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sz="1350"/>
            </a:p>
          </p:txBody>
        </p:sp>
      </p:grpSp>
      <p:cxnSp>
        <p:nvCxnSpPr>
          <p:cNvPr id="31" name="Straight Connector 30"/>
          <p:cNvCxnSpPr/>
          <p:nvPr userDrawn="1"/>
        </p:nvCxnSpPr>
        <p:spPr>
          <a:xfrm>
            <a:off x="414532" y="4892013"/>
            <a:ext cx="285750" cy="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65118556"/>
      </p:ext>
    </p:extLst>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8_Title Slide">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972080" y="2711094"/>
            <a:ext cx="1025128" cy="1025128"/>
          </a:xfrm>
          <a:prstGeom prst="ellipse">
            <a:avLst/>
          </a:prstGeom>
          <a:ln w="57150">
            <a:solidFill>
              <a:schemeClr val="accent5"/>
            </a:solidFill>
          </a:ln>
        </p:spPr>
        <p:txBody>
          <a:bodyPr>
            <a:normAutofit/>
          </a:bodyPr>
          <a:lstStyle>
            <a:lvl1pPr>
              <a:defRPr sz="1050">
                <a:solidFill>
                  <a:schemeClr val="accent2"/>
                </a:solidFill>
              </a:defRPr>
            </a:lvl1pPr>
          </a:lstStyle>
          <a:p>
            <a:endParaRPr lang="id-ID" dirty="0"/>
          </a:p>
        </p:txBody>
      </p:sp>
      <p:sp>
        <p:nvSpPr>
          <p:cNvPr id="16" name="Picture Placeholder 3"/>
          <p:cNvSpPr>
            <a:spLocks noGrp="1"/>
          </p:cNvSpPr>
          <p:nvPr>
            <p:ph type="pic" sz="quarter" idx="11"/>
          </p:nvPr>
        </p:nvSpPr>
        <p:spPr>
          <a:xfrm>
            <a:off x="7146793" y="3691266"/>
            <a:ext cx="1025128" cy="1025128"/>
          </a:xfrm>
          <a:prstGeom prst="ellipse">
            <a:avLst/>
          </a:prstGeom>
          <a:ln w="57150">
            <a:solidFill>
              <a:schemeClr val="accent6"/>
            </a:solidFill>
          </a:ln>
        </p:spPr>
        <p:txBody>
          <a:bodyPr>
            <a:normAutofit/>
          </a:bodyPr>
          <a:lstStyle>
            <a:lvl1pPr>
              <a:defRPr sz="1050">
                <a:solidFill>
                  <a:schemeClr val="accent2"/>
                </a:solidFill>
              </a:defRPr>
            </a:lvl1pPr>
          </a:lstStyle>
          <a:p>
            <a:endParaRPr lang="id-ID" dirty="0"/>
          </a:p>
        </p:txBody>
      </p:sp>
      <p:sp>
        <p:nvSpPr>
          <p:cNvPr id="49" name="Picture Placeholder 3"/>
          <p:cNvSpPr>
            <a:spLocks noGrp="1"/>
          </p:cNvSpPr>
          <p:nvPr>
            <p:ph type="pic" sz="quarter" idx="12"/>
          </p:nvPr>
        </p:nvSpPr>
        <p:spPr>
          <a:xfrm>
            <a:off x="972080" y="728403"/>
            <a:ext cx="1025128" cy="1025128"/>
          </a:xfrm>
          <a:prstGeom prst="ellipse">
            <a:avLst/>
          </a:prstGeom>
          <a:ln w="57150">
            <a:solidFill>
              <a:schemeClr val="accent3"/>
            </a:solidFill>
          </a:ln>
        </p:spPr>
        <p:txBody>
          <a:bodyPr>
            <a:normAutofit/>
          </a:bodyPr>
          <a:lstStyle>
            <a:lvl1pPr>
              <a:defRPr sz="1050">
                <a:solidFill>
                  <a:schemeClr val="accent2"/>
                </a:solidFill>
              </a:defRPr>
            </a:lvl1pPr>
          </a:lstStyle>
          <a:p>
            <a:endParaRPr lang="id-ID" dirty="0"/>
          </a:p>
        </p:txBody>
      </p:sp>
      <p:sp>
        <p:nvSpPr>
          <p:cNvPr id="50" name="Picture Placeholder 3"/>
          <p:cNvSpPr>
            <a:spLocks noGrp="1"/>
          </p:cNvSpPr>
          <p:nvPr>
            <p:ph type="pic" sz="quarter" idx="13"/>
          </p:nvPr>
        </p:nvSpPr>
        <p:spPr>
          <a:xfrm>
            <a:off x="7146793" y="1708575"/>
            <a:ext cx="1025128" cy="1025128"/>
          </a:xfrm>
          <a:prstGeom prst="ellipse">
            <a:avLst/>
          </a:prstGeom>
          <a:ln w="57150">
            <a:solidFill>
              <a:schemeClr val="accent4"/>
            </a:solidFill>
          </a:ln>
        </p:spPr>
        <p:txBody>
          <a:bodyPr>
            <a:normAutofit/>
          </a:bodyPr>
          <a:lstStyle>
            <a:lvl1pPr>
              <a:defRPr sz="1050">
                <a:solidFill>
                  <a:schemeClr val="accent2"/>
                </a:solidFill>
              </a:defRPr>
            </a:lvl1pPr>
          </a:lstStyle>
          <a:p>
            <a:endParaRPr lang="id-ID" dirty="0"/>
          </a:p>
        </p:txBody>
      </p:sp>
      <p:sp>
        <p:nvSpPr>
          <p:cNvPr id="24" name="Rectangle 23"/>
          <p:cNvSpPr/>
          <p:nvPr userDrawn="1"/>
        </p:nvSpPr>
        <p:spPr>
          <a:xfrm>
            <a:off x="8646737" y="205157"/>
            <a:ext cx="346436" cy="27573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050"/>
          </a:p>
        </p:txBody>
      </p:sp>
      <p:sp>
        <p:nvSpPr>
          <p:cNvPr id="25" name="Rectangle 24"/>
          <p:cNvSpPr/>
          <p:nvPr userDrawn="1"/>
        </p:nvSpPr>
        <p:spPr>
          <a:xfrm>
            <a:off x="8646737" y="480892"/>
            <a:ext cx="346436" cy="3428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050"/>
          </a:p>
        </p:txBody>
      </p:sp>
      <p:sp>
        <p:nvSpPr>
          <p:cNvPr id="26" name="TextBox 25"/>
          <p:cNvSpPr txBox="1"/>
          <p:nvPr userDrawn="1"/>
        </p:nvSpPr>
        <p:spPr>
          <a:xfrm>
            <a:off x="8647472" y="228848"/>
            <a:ext cx="344966" cy="253916"/>
          </a:xfrm>
          <a:prstGeom prst="rect">
            <a:avLst/>
          </a:prstGeom>
          <a:noFill/>
        </p:spPr>
        <p:txBody>
          <a:bodyPr wrap="none" rtlCol="0">
            <a:spAutoFit/>
          </a:bodyPr>
          <a:lstStyle/>
          <a:p>
            <a:pPr algn="ctr"/>
            <a:fld id="{260E2A6B-A809-4840-BF14-8648BC0BDF87}" type="slidenum">
              <a:rPr lang="id-ID" sz="1050" b="1" smtClean="0">
                <a:solidFill>
                  <a:schemeClr val="bg1"/>
                </a:solidFill>
              </a:rPr>
              <a:pPr algn="ctr"/>
              <a:t>‹#›</a:t>
            </a:fld>
            <a:endParaRPr lang="id-ID" sz="825" dirty="0">
              <a:solidFill>
                <a:schemeClr val="bg1"/>
              </a:solidFill>
            </a:endParaRPr>
          </a:p>
        </p:txBody>
      </p:sp>
      <p:grpSp>
        <p:nvGrpSpPr>
          <p:cNvPr id="27" name="Group 26"/>
          <p:cNvGrpSpPr/>
          <p:nvPr userDrawn="1"/>
        </p:nvGrpSpPr>
        <p:grpSpPr>
          <a:xfrm>
            <a:off x="260564" y="4806993"/>
            <a:ext cx="168062" cy="165867"/>
            <a:chOff x="4328868" y="5502988"/>
            <a:chExt cx="500307" cy="493774"/>
          </a:xfrm>
        </p:grpSpPr>
        <p:sp>
          <p:nvSpPr>
            <p:cNvPr id="28" name="Freeform 27">
              <a:hlinkClick r:id="" action="ppaction://hlinkshowjump?jump=previousslide"/>
            </p:cNvPr>
            <p:cNvSpPr>
              <a:spLocks/>
            </p:cNvSpPr>
            <p:nvPr userDrawn="1"/>
          </p:nvSpPr>
          <p:spPr bwMode="auto">
            <a:xfrm>
              <a:off x="4520555"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sz="1350"/>
            </a:p>
          </p:txBody>
        </p:sp>
        <p:sp>
          <p:nvSpPr>
            <p:cNvPr id="29" name="Freeform 28">
              <a:hlinkClick r:id="" action="ppaction://hlinkshowjump?jump=previous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sz="1350"/>
            </a:p>
          </p:txBody>
        </p:sp>
      </p:grpSp>
      <p:grpSp>
        <p:nvGrpSpPr>
          <p:cNvPr id="30" name="Group 29"/>
          <p:cNvGrpSpPr/>
          <p:nvPr userDrawn="1"/>
        </p:nvGrpSpPr>
        <p:grpSpPr>
          <a:xfrm flipH="1">
            <a:off x="700282" y="4806993"/>
            <a:ext cx="168062" cy="165867"/>
            <a:chOff x="4328868" y="5502988"/>
            <a:chExt cx="500307" cy="493774"/>
          </a:xfrm>
        </p:grpSpPr>
        <p:sp>
          <p:nvSpPr>
            <p:cNvPr id="31" name="Freeform 30">
              <a:hlinkClick r:id="" action="ppaction://hlinkshowjump?jump=nextslide"/>
            </p:cNvPr>
            <p:cNvSpPr>
              <a:spLocks/>
            </p:cNvSpPr>
            <p:nvPr userDrawn="1"/>
          </p:nvSpPr>
          <p:spPr bwMode="auto">
            <a:xfrm>
              <a:off x="4520556"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sz="1350"/>
            </a:p>
          </p:txBody>
        </p:sp>
        <p:sp>
          <p:nvSpPr>
            <p:cNvPr id="32" name="Freeform 31">
              <a:hlinkClick r:id="" action="ppaction://hlinkshowjump?jump=next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sz="1350"/>
            </a:p>
          </p:txBody>
        </p:sp>
      </p:grpSp>
      <p:cxnSp>
        <p:nvCxnSpPr>
          <p:cNvPr id="33" name="Straight Connector 32"/>
          <p:cNvCxnSpPr/>
          <p:nvPr userDrawn="1"/>
        </p:nvCxnSpPr>
        <p:spPr>
          <a:xfrm>
            <a:off x="414532" y="4892013"/>
            <a:ext cx="285750" cy="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1707093"/>
      </p:ext>
    </p:extLst>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0_Title Slide">
    <p:spTree>
      <p:nvGrpSpPr>
        <p:cNvPr id="1" name=""/>
        <p:cNvGrpSpPr/>
        <p:nvPr/>
      </p:nvGrpSpPr>
      <p:grpSpPr>
        <a:xfrm>
          <a:off x="0" y="0"/>
          <a:ext cx="0" cy="0"/>
          <a:chOff x="0" y="0"/>
          <a:chExt cx="0" cy="0"/>
        </a:xfrm>
      </p:grpSpPr>
      <p:sp>
        <p:nvSpPr>
          <p:cNvPr id="9" name="Picture Placeholder 3"/>
          <p:cNvSpPr>
            <a:spLocks noGrp="1"/>
          </p:cNvSpPr>
          <p:nvPr>
            <p:ph type="pic" sz="quarter" idx="12"/>
          </p:nvPr>
        </p:nvSpPr>
        <p:spPr>
          <a:xfrm>
            <a:off x="972080" y="728403"/>
            <a:ext cx="1025128" cy="1025128"/>
          </a:xfrm>
          <a:prstGeom prst="ellipse">
            <a:avLst/>
          </a:prstGeom>
          <a:ln w="57150">
            <a:solidFill>
              <a:schemeClr val="accent2"/>
            </a:solidFill>
          </a:ln>
        </p:spPr>
        <p:txBody>
          <a:bodyPr>
            <a:normAutofit/>
          </a:bodyPr>
          <a:lstStyle>
            <a:lvl1pPr>
              <a:defRPr sz="1050">
                <a:solidFill>
                  <a:schemeClr val="accent5"/>
                </a:solidFill>
              </a:defRPr>
            </a:lvl1pPr>
          </a:lstStyle>
          <a:p>
            <a:endParaRPr lang="id-ID" dirty="0"/>
          </a:p>
        </p:txBody>
      </p:sp>
      <p:sp>
        <p:nvSpPr>
          <p:cNvPr id="10" name="Picture Placeholder 3"/>
          <p:cNvSpPr>
            <a:spLocks noGrp="1"/>
          </p:cNvSpPr>
          <p:nvPr>
            <p:ph type="pic" sz="quarter" idx="13"/>
          </p:nvPr>
        </p:nvSpPr>
        <p:spPr>
          <a:xfrm>
            <a:off x="7146793" y="1708575"/>
            <a:ext cx="1025128" cy="1025128"/>
          </a:xfrm>
          <a:prstGeom prst="ellipse">
            <a:avLst/>
          </a:prstGeom>
          <a:ln w="57150">
            <a:solidFill>
              <a:schemeClr val="accent3"/>
            </a:solidFill>
          </a:ln>
        </p:spPr>
        <p:txBody>
          <a:bodyPr>
            <a:normAutofit/>
          </a:bodyPr>
          <a:lstStyle>
            <a:lvl1pPr>
              <a:defRPr sz="1050">
                <a:solidFill>
                  <a:schemeClr val="accent2"/>
                </a:solidFill>
              </a:defRPr>
            </a:lvl1pPr>
          </a:lstStyle>
          <a:p>
            <a:endParaRPr lang="id-ID" dirty="0"/>
          </a:p>
        </p:txBody>
      </p:sp>
      <p:sp>
        <p:nvSpPr>
          <p:cNvPr id="14" name="Rectangle 13"/>
          <p:cNvSpPr/>
          <p:nvPr userDrawn="1"/>
        </p:nvSpPr>
        <p:spPr>
          <a:xfrm>
            <a:off x="8646737" y="205157"/>
            <a:ext cx="346436" cy="27573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050"/>
          </a:p>
        </p:txBody>
      </p:sp>
      <p:sp>
        <p:nvSpPr>
          <p:cNvPr id="15" name="Rectangle 14"/>
          <p:cNvSpPr/>
          <p:nvPr userDrawn="1"/>
        </p:nvSpPr>
        <p:spPr>
          <a:xfrm>
            <a:off x="8646737" y="480892"/>
            <a:ext cx="346436" cy="3428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050"/>
          </a:p>
        </p:txBody>
      </p:sp>
      <p:sp>
        <p:nvSpPr>
          <p:cNvPr id="16" name="TextBox 15"/>
          <p:cNvSpPr txBox="1"/>
          <p:nvPr userDrawn="1"/>
        </p:nvSpPr>
        <p:spPr>
          <a:xfrm>
            <a:off x="8647472" y="228848"/>
            <a:ext cx="344966" cy="253916"/>
          </a:xfrm>
          <a:prstGeom prst="rect">
            <a:avLst/>
          </a:prstGeom>
          <a:noFill/>
        </p:spPr>
        <p:txBody>
          <a:bodyPr wrap="none" rtlCol="0">
            <a:spAutoFit/>
          </a:bodyPr>
          <a:lstStyle/>
          <a:p>
            <a:pPr algn="ctr"/>
            <a:fld id="{260E2A6B-A809-4840-BF14-8648BC0BDF87}" type="slidenum">
              <a:rPr lang="id-ID" sz="1050" b="1" smtClean="0">
                <a:solidFill>
                  <a:schemeClr val="bg1"/>
                </a:solidFill>
              </a:rPr>
              <a:pPr algn="ctr"/>
              <a:t>‹#›</a:t>
            </a:fld>
            <a:endParaRPr lang="id-ID" sz="825" dirty="0">
              <a:solidFill>
                <a:schemeClr val="bg1"/>
              </a:solidFill>
            </a:endParaRPr>
          </a:p>
        </p:txBody>
      </p:sp>
      <p:grpSp>
        <p:nvGrpSpPr>
          <p:cNvPr id="24" name="Group 23"/>
          <p:cNvGrpSpPr/>
          <p:nvPr userDrawn="1"/>
        </p:nvGrpSpPr>
        <p:grpSpPr>
          <a:xfrm>
            <a:off x="260564" y="4806993"/>
            <a:ext cx="168062" cy="165867"/>
            <a:chOff x="4328868" y="5502988"/>
            <a:chExt cx="500307" cy="493774"/>
          </a:xfrm>
        </p:grpSpPr>
        <p:sp>
          <p:nvSpPr>
            <p:cNvPr id="25" name="Freeform 24">
              <a:hlinkClick r:id="" action="ppaction://hlinkshowjump?jump=previousslide"/>
            </p:cNvPr>
            <p:cNvSpPr>
              <a:spLocks/>
            </p:cNvSpPr>
            <p:nvPr userDrawn="1"/>
          </p:nvSpPr>
          <p:spPr bwMode="auto">
            <a:xfrm>
              <a:off x="4520555"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sz="1350"/>
            </a:p>
          </p:txBody>
        </p:sp>
        <p:sp>
          <p:nvSpPr>
            <p:cNvPr id="26" name="Freeform 25">
              <a:hlinkClick r:id="" action="ppaction://hlinkshowjump?jump=previous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sz="1350"/>
            </a:p>
          </p:txBody>
        </p:sp>
      </p:grpSp>
      <p:grpSp>
        <p:nvGrpSpPr>
          <p:cNvPr id="27" name="Group 26"/>
          <p:cNvGrpSpPr/>
          <p:nvPr userDrawn="1"/>
        </p:nvGrpSpPr>
        <p:grpSpPr>
          <a:xfrm flipH="1">
            <a:off x="700282" y="4806993"/>
            <a:ext cx="168062" cy="165867"/>
            <a:chOff x="4328868" y="5502988"/>
            <a:chExt cx="500307" cy="493774"/>
          </a:xfrm>
        </p:grpSpPr>
        <p:sp>
          <p:nvSpPr>
            <p:cNvPr id="28" name="Freeform 27">
              <a:hlinkClick r:id="" action="ppaction://hlinkshowjump?jump=nextslide"/>
            </p:cNvPr>
            <p:cNvSpPr>
              <a:spLocks/>
            </p:cNvSpPr>
            <p:nvPr userDrawn="1"/>
          </p:nvSpPr>
          <p:spPr bwMode="auto">
            <a:xfrm>
              <a:off x="4520556"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sz="1350"/>
            </a:p>
          </p:txBody>
        </p:sp>
        <p:sp>
          <p:nvSpPr>
            <p:cNvPr id="29" name="Freeform 28">
              <a:hlinkClick r:id="" action="ppaction://hlinkshowjump?jump=next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sz="1350"/>
            </a:p>
          </p:txBody>
        </p:sp>
      </p:grpSp>
      <p:cxnSp>
        <p:nvCxnSpPr>
          <p:cNvPr id="30" name="Straight Connector 29"/>
          <p:cNvCxnSpPr/>
          <p:nvPr userDrawn="1"/>
        </p:nvCxnSpPr>
        <p:spPr>
          <a:xfrm>
            <a:off x="414532" y="4892013"/>
            <a:ext cx="285750" cy="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76270102"/>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userDrawn="1">
  <p:cSld name="5_Title Subtitle and Content Layout">
    <p:spTree>
      <p:nvGrpSpPr>
        <p:cNvPr id="1" name=""/>
        <p:cNvGrpSpPr/>
        <p:nvPr/>
      </p:nvGrpSpPr>
      <p:grpSpPr>
        <a:xfrm>
          <a:off x="0" y="0"/>
          <a:ext cx="0" cy="0"/>
          <a:chOff x="0" y="0"/>
          <a:chExt cx="0" cy="0"/>
        </a:xfrm>
      </p:grpSpPr>
      <p:sp>
        <p:nvSpPr>
          <p:cNvPr id="6" name="Text Placeholder 5"/>
          <p:cNvSpPr>
            <a:spLocks noGrp="1"/>
          </p:cNvSpPr>
          <p:nvPr>
            <p:ph type="body" sz="quarter" idx="15"/>
          </p:nvPr>
        </p:nvSpPr>
        <p:spPr>
          <a:xfrm>
            <a:off x="382396" y="741760"/>
            <a:ext cx="8361362" cy="512040"/>
          </a:xfrm>
          <a:prstGeom prst="rect">
            <a:avLst/>
          </a:prstGeom>
        </p:spPr>
        <p:txBody>
          <a:bodyPr>
            <a:normAutofit/>
          </a:bodyPr>
          <a:lstStyle>
            <a:lvl1pPr marL="0" indent="0">
              <a:lnSpc>
                <a:spcPct val="90000"/>
              </a:lnSpc>
              <a:buFontTx/>
              <a:buNone/>
              <a:defRPr sz="1350" b="0">
                <a:solidFill>
                  <a:schemeClr val="tx1"/>
                </a:solidFill>
              </a:defRPr>
            </a:lvl1pPr>
          </a:lstStyle>
          <a:p>
            <a:pPr lvl="0"/>
            <a:r>
              <a:rPr lang="en-US" dirty="0"/>
              <a:t>Click to edit Master text styles</a:t>
            </a:r>
          </a:p>
        </p:txBody>
      </p:sp>
      <p:sp>
        <p:nvSpPr>
          <p:cNvPr id="2" name="Title 1"/>
          <p:cNvSpPr>
            <a:spLocks noGrp="1"/>
          </p:cNvSpPr>
          <p:nvPr>
            <p:ph type="title"/>
          </p:nvPr>
        </p:nvSpPr>
        <p:spPr>
          <a:xfrm>
            <a:off x="382588" y="383309"/>
            <a:ext cx="8361170" cy="324000"/>
          </a:xfrm>
          <a:prstGeom prst="rect">
            <a:avLst/>
          </a:prstGeom>
        </p:spPr>
        <p:txBody>
          <a:bodyPr/>
          <a:lstStyle/>
          <a:p>
            <a:r>
              <a:rPr lang="en-US" dirty="0"/>
              <a:t>Click to edit Master title style</a:t>
            </a:r>
          </a:p>
        </p:txBody>
      </p:sp>
      <p:sp>
        <p:nvSpPr>
          <p:cNvPr id="7" name="Content Placeholder 6"/>
          <p:cNvSpPr>
            <a:spLocks noGrp="1"/>
          </p:cNvSpPr>
          <p:nvPr>
            <p:ph sz="quarter" idx="14"/>
          </p:nvPr>
        </p:nvSpPr>
        <p:spPr>
          <a:xfrm>
            <a:off x="390527" y="1374774"/>
            <a:ext cx="8353233" cy="3060000"/>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0" name="Picture 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82396" y="4669473"/>
            <a:ext cx="583586" cy="239600"/>
          </a:xfrm>
          <a:prstGeom prst="rect">
            <a:avLst/>
          </a:prstGeom>
        </p:spPr>
      </p:pic>
      <p:sp>
        <p:nvSpPr>
          <p:cNvPr id="11" name="Slide Number Placeholder 5"/>
          <p:cNvSpPr>
            <a:spLocks noGrp="1"/>
          </p:cNvSpPr>
          <p:nvPr>
            <p:ph type="sldNum" sz="quarter" idx="4"/>
          </p:nvPr>
        </p:nvSpPr>
        <p:spPr>
          <a:xfrm>
            <a:off x="4509124" y="4767225"/>
            <a:ext cx="129844" cy="126958"/>
          </a:xfrm>
          <a:prstGeom prst="rect">
            <a:avLst/>
          </a:prstGeom>
        </p:spPr>
        <p:txBody>
          <a:bodyPr vert="horz" lIns="0" tIns="0" rIns="0" bIns="0" rtlCol="0" anchor="ctr"/>
          <a:lstStyle>
            <a:lvl1pPr algn="ctr">
              <a:defRPr sz="825">
                <a:solidFill>
                  <a:schemeClr val="tx1">
                    <a:lumMod val="65000"/>
                    <a:lumOff val="35000"/>
                  </a:schemeClr>
                </a:solidFill>
              </a:defRPr>
            </a:lvl1pPr>
          </a:lstStyle>
          <a:p>
            <a:fld id="{C60C2248-B95D-984B-A0F4-42B9A4652AA7}" type="slidenum">
              <a:rPr lang="en-US" smtClean="0">
                <a:solidFill>
                  <a:prstClr val="black">
                    <a:lumMod val="65000"/>
                    <a:lumOff val="35000"/>
                  </a:prstClr>
                </a:solidFill>
              </a:rPr>
              <a:pPr/>
              <a:t>‹#›</a:t>
            </a:fld>
            <a:endParaRPr lang="en-US" dirty="0">
              <a:solidFill>
                <a:prstClr val="black">
                  <a:lumMod val="65000"/>
                  <a:lumOff val="35000"/>
                </a:prstClr>
              </a:solidFill>
            </a:endParaRPr>
          </a:p>
        </p:txBody>
      </p:sp>
      <p:sp>
        <p:nvSpPr>
          <p:cNvPr id="16" name="Rectangle 15"/>
          <p:cNvSpPr/>
          <p:nvPr userDrawn="1"/>
        </p:nvSpPr>
        <p:spPr>
          <a:xfrm>
            <a:off x="-90" y="5058616"/>
            <a:ext cx="9148273" cy="9112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20250" tIns="20250" rIns="20250" bIns="20250"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900" b="1" i="0" u="none" strike="noStrike" kern="1200" cap="none" spc="0" normalizeH="0" baseline="0" noProof="0" dirty="0">
              <a:ln>
                <a:noFill/>
              </a:ln>
              <a:solidFill>
                <a:srgbClr val="FFFFFF"/>
              </a:solidFill>
              <a:effectLst/>
              <a:uLnTx/>
              <a:uFillTx/>
              <a:latin typeface="Arial"/>
              <a:ea typeface="+mn-ea"/>
              <a:cs typeface="+mn-cs"/>
            </a:endParaRPr>
          </a:p>
        </p:txBody>
      </p:sp>
    </p:spTree>
    <p:extLst>
      <p:ext uri="{BB962C8B-B14F-4D97-AF65-F5344CB8AC3E}">
        <p14:creationId xmlns:p14="http://schemas.microsoft.com/office/powerpoint/2010/main" val="44844483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3_Title Slide">
    <p:spTree>
      <p:nvGrpSpPr>
        <p:cNvPr id="1" name=""/>
        <p:cNvGrpSpPr/>
        <p:nvPr/>
      </p:nvGrpSpPr>
      <p:grpSpPr>
        <a:xfrm>
          <a:off x="0" y="0"/>
          <a:ext cx="0" cy="0"/>
          <a:chOff x="0" y="0"/>
          <a:chExt cx="0" cy="0"/>
        </a:xfrm>
      </p:grpSpPr>
      <p:sp>
        <p:nvSpPr>
          <p:cNvPr id="14" name="Rectangle 13"/>
          <p:cNvSpPr/>
          <p:nvPr userDrawn="1"/>
        </p:nvSpPr>
        <p:spPr>
          <a:xfrm>
            <a:off x="8646737" y="205157"/>
            <a:ext cx="346436" cy="27573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050"/>
          </a:p>
        </p:txBody>
      </p:sp>
      <p:sp>
        <p:nvSpPr>
          <p:cNvPr id="15" name="Rectangle 14"/>
          <p:cNvSpPr/>
          <p:nvPr userDrawn="1"/>
        </p:nvSpPr>
        <p:spPr>
          <a:xfrm>
            <a:off x="8646737" y="480892"/>
            <a:ext cx="346436" cy="3428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050"/>
          </a:p>
        </p:txBody>
      </p:sp>
      <p:sp>
        <p:nvSpPr>
          <p:cNvPr id="16" name="TextBox 15"/>
          <p:cNvSpPr txBox="1"/>
          <p:nvPr userDrawn="1"/>
        </p:nvSpPr>
        <p:spPr>
          <a:xfrm>
            <a:off x="8647472" y="228848"/>
            <a:ext cx="344966" cy="253916"/>
          </a:xfrm>
          <a:prstGeom prst="rect">
            <a:avLst/>
          </a:prstGeom>
          <a:noFill/>
        </p:spPr>
        <p:txBody>
          <a:bodyPr wrap="none" rtlCol="0">
            <a:spAutoFit/>
          </a:bodyPr>
          <a:lstStyle/>
          <a:p>
            <a:pPr algn="ctr"/>
            <a:fld id="{260E2A6B-A809-4840-BF14-8648BC0BDF87}" type="slidenum">
              <a:rPr lang="id-ID" sz="1050" b="1" smtClean="0">
                <a:solidFill>
                  <a:schemeClr val="bg1"/>
                </a:solidFill>
              </a:rPr>
              <a:pPr algn="ctr"/>
              <a:t>‹#›</a:t>
            </a:fld>
            <a:endParaRPr lang="id-ID" sz="825" dirty="0">
              <a:solidFill>
                <a:schemeClr val="bg1"/>
              </a:solidFill>
            </a:endParaRPr>
          </a:p>
        </p:txBody>
      </p:sp>
      <p:grpSp>
        <p:nvGrpSpPr>
          <p:cNvPr id="24" name="Group 23"/>
          <p:cNvGrpSpPr/>
          <p:nvPr userDrawn="1"/>
        </p:nvGrpSpPr>
        <p:grpSpPr>
          <a:xfrm>
            <a:off x="260564" y="4806993"/>
            <a:ext cx="168062" cy="165867"/>
            <a:chOff x="4328868" y="5502988"/>
            <a:chExt cx="500307" cy="493774"/>
          </a:xfrm>
        </p:grpSpPr>
        <p:sp>
          <p:nvSpPr>
            <p:cNvPr id="25" name="Freeform 24">
              <a:hlinkClick r:id="" action="ppaction://hlinkshowjump?jump=previousslide"/>
            </p:cNvPr>
            <p:cNvSpPr>
              <a:spLocks/>
            </p:cNvSpPr>
            <p:nvPr userDrawn="1"/>
          </p:nvSpPr>
          <p:spPr bwMode="auto">
            <a:xfrm>
              <a:off x="4520555"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sz="1350"/>
            </a:p>
          </p:txBody>
        </p:sp>
        <p:sp>
          <p:nvSpPr>
            <p:cNvPr id="26" name="Freeform 25">
              <a:hlinkClick r:id="" action="ppaction://hlinkshowjump?jump=previous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sz="1350"/>
            </a:p>
          </p:txBody>
        </p:sp>
      </p:grpSp>
      <p:grpSp>
        <p:nvGrpSpPr>
          <p:cNvPr id="27" name="Group 26"/>
          <p:cNvGrpSpPr/>
          <p:nvPr userDrawn="1"/>
        </p:nvGrpSpPr>
        <p:grpSpPr>
          <a:xfrm flipH="1">
            <a:off x="700282" y="4806993"/>
            <a:ext cx="168062" cy="165867"/>
            <a:chOff x="4328868" y="5502988"/>
            <a:chExt cx="500307" cy="493774"/>
          </a:xfrm>
        </p:grpSpPr>
        <p:sp>
          <p:nvSpPr>
            <p:cNvPr id="28" name="Freeform 27">
              <a:hlinkClick r:id="" action="ppaction://hlinkshowjump?jump=nextslide"/>
            </p:cNvPr>
            <p:cNvSpPr>
              <a:spLocks/>
            </p:cNvSpPr>
            <p:nvPr userDrawn="1"/>
          </p:nvSpPr>
          <p:spPr bwMode="auto">
            <a:xfrm>
              <a:off x="4520556"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sz="1350"/>
            </a:p>
          </p:txBody>
        </p:sp>
        <p:sp>
          <p:nvSpPr>
            <p:cNvPr id="29" name="Freeform 28">
              <a:hlinkClick r:id="" action="ppaction://hlinkshowjump?jump=next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sz="1350"/>
            </a:p>
          </p:txBody>
        </p:sp>
      </p:grpSp>
      <p:cxnSp>
        <p:nvCxnSpPr>
          <p:cNvPr id="30" name="Straight Connector 29"/>
          <p:cNvCxnSpPr/>
          <p:nvPr userDrawn="1"/>
        </p:nvCxnSpPr>
        <p:spPr>
          <a:xfrm>
            <a:off x="414532" y="4892013"/>
            <a:ext cx="285750" cy="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sp>
        <p:nvSpPr>
          <p:cNvPr id="3" name="Picture Placeholder 2"/>
          <p:cNvSpPr>
            <a:spLocks noGrp="1"/>
          </p:cNvSpPr>
          <p:nvPr>
            <p:ph type="pic" sz="quarter" idx="10"/>
          </p:nvPr>
        </p:nvSpPr>
        <p:spPr>
          <a:xfrm>
            <a:off x="3702844" y="2312332"/>
            <a:ext cx="1738313" cy="1738313"/>
          </a:xfrm>
          <a:prstGeom prst="ellipse">
            <a:avLst/>
          </a:prstGeom>
          <a:ln w="98425">
            <a:solidFill>
              <a:schemeClr val="accent6"/>
            </a:solidFill>
          </a:ln>
        </p:spPr>
        <p:txBody>
          <a:bodyPr>
            <a:normAutofit/>
          </a:bodyPr>
          <a:lstStyle>
            <a:lvl1pPr>
              <a:defRPr sz="1800">
                <a:solidFill>
                  <a:schemeClr val="accent2"/>
                </a:solidFill>
              </a:defRPr>
            </a:lvl1pPr>
          </a:lstStyle>
          <a:p>
            <a:endParaRPr lang="id-ID"/>
          </a:p>
        </p:txBody>
      </p:sp>
    </p:spTree>
    <p:extLst>
      <p:ext uri="{BB962C8B-B14F-4D97-AF65-F5344CB8AC3E}">
        <p14:creationId xmlns:p14="http://schemas.microsoft.com/office/powerpoint/2010/main" val="3931158572"/>
      </p:ext>
    </p:extLst>
  </p:cSld>
  <p:clrMapOvr>
    <a:masterClrMapping/>
  </p:clrMapOvr>
  <p:transition spd="med"/>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4_Title Slide">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9144000" cy="4049316"/>
          </a:xfrm>
        </p:spPr>
        <p:txBody>
          <a:bodyPr>
            <a:normAutofit/>
          </a:bodyPr>
          <a:lstStyle>
            <a:lvl1pPr>
              <a:defRPr sz="2700">
                <a:solidFill>
                  <a:schemeClr val="accent2"/>
                </a:solidFill>
              </a:defRPr>
            </a:lvl1pPr>
          </a:lstStyle>
          <a:p>
            <a:endParaRPr lang="id-ID"/>
          </a:p>
        </p:txBody>
      </p:sp>
      <p:sp>
        <p:nvSpPr>
          <p:cNvPr id="14" name="Rectangle 13"/>
          <p:cNvSpPr/>
          <p:nvPr userDrawn="1"/>
        </p:nvSpPr>
        <p:spPr>
          <a:xfrm>
            <a:off x="8646737" y="205157"/>
            <a:ext cx="346436" cy="27573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050"/>
          </a:p>
        </p:txBody>
      </p:sp>
      <p:sp>
        <p:nvSpPr>
          <p:cNvPr id="15" name="Rectangle 14"/>
          <p:cNvSpPr/>
          <p:nvPr userDrawn="1"/>
        </p:nvSpPr>
        <p:spPr>
          <a:xfrm>
            <a:off x="8646737" y="480892"/>
            <a:ext cx="346436" cy="3428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050"/>
          </a:p>
        </p:txBody>
      </p:sp>
      <p:sp>
        <p:nvSpPr>
          <p:cNvPr id="16" name="TextBox 15"/>
          <p:cNvSpPr txBox="1"/>
          <p:nvPr userDrawn="1"/>
        </p:nvSpPr>
        <p:spPr>
          <a:xfrm>
            <a:off x="8647472" y="228848"/>
            <a:ext cx="344966" cy="253916"/>
          </a:xfrm>
          <a:prstGeom prst="rect">
            <a:avLst/>
          </a:prstGeom>
          <a:noFill/>
        </p:spPr>
        <p:txBody>
          <a:bodyPr wrap="none" rtlCol="0">
            <a:spAutoFit/>
          </a:bodyPr>
          <a:lstStyle/>
          <a:p>
            <a:pPr algn="ctr"/>
            <a:fld id="{260E2A6B-A809-4840-BF14-8648BC0BDF87}" type="slidenum">
              <a:rPr lang="id-ID" sz="1050" b="1" smtClean="0">
                <a:solidFill>
                  <a:schemeClr val="bg1"/>
                </a:solidFill>
              </a:rPr>
              <a:pPr algn="ctr"/>
              <a:t>‹#›</a:t>
            </a:fld>
            <a:endParaRPr lang="id-ID" sz="825" dirty="0">
              <a:solidFill>
                <a:schemeClr val="bg1"/>
              </a:solidFill>
            </a:endParaRPr>
          </a:p>
        </p:txBody>
      </p:sp>
      <p:grpSp>
        <p:nvGrpSpPr>
          <p:cNvPr id="24" name="Group 23"/>
          <p:cNvGrpSpPr/>
          <p:nvPr userDrawn="1"/>
        </p:nvGrpSpPr>
        <p:grpSpPr>
          <a:xfrm>
            <a:off x="260564" y="4806993"/>
            <a:ext cx="168062" cy="165867"/>
            <a:chOff x="4328868" y="5502988"/>
            <a:chExt cx="500307" cy="493774"/>
          </a:xfrm>
        </p:grpSpPr>
        <p:sp>
          <p:nvSpPr>
            <p:cNvPr id="25" name="Freeform 24">
              <a:hlinkClick r:id="" action="ppaction://hlinkshowjump?jump=previousslide"/>
            </p:cNvPr>
            <p:cNvSpPr>
              <a:spLocks/>
            </p:cNvSpPr>
            <p:nvPr userDrawn="1"/>
          </p:nvSpPr>
          <p:spPr bwMode="auto">
            <a:xfrm>
              <a:off x="4520555"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sz="1350"/>
            </a:p>
          </p:txBody>
        </p:sp>
        <p:sp>
          <p:nvSpPr>
            <p:cNvPr id="26" name="Freeform 25">
              <a:hlinkClick r:id="" action="ppaction://hlinkshowjump?jump=previous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sz="1350"/>
            </a:p>
          </p:txBody>
        </p:sp>
      </p:grpSp>
      <p:grpSp>
        <p:nvGrpSpPr>
          <p:cNvPr id="27" name="Group 26"/>
          <p:cNvGrpSpPr/>
          <p:nvPr userDrawn="1"/>
        </p:nvGrpSpPr>
        <p:grpSpPr>
          <a:xfrm flipH="1">
            <a:off x="700282" y="4806993"/>
            <a:ext cx="168062" cy="165867"/>
            <a:chOff x="4328868" y="5502988"/>
            <a:chExt cx="500307" cy="493774"/>
          </a:xfrm>
        </p:grpSpPr>
        <p:sp>
          <p:nvSpPr>
            <p:cNvPr id="28" name="Freeform 27">
              <a:hlinkClick r:id="" action="ppaction://hlinkshowjump?jump=nextslide"/>
            </p:cNvPr>
            <p:cNvSpPr>
              <a:spLocks/>
            </p:cNvSpPr>
            <p:nvPr userDrawn="1"/>
          </p:nvSpPr>
          <p:spPr bwMode="auto">
            <a:xfrm>
              <a:off x="4520556"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sz="1350"/>
            </a:p>
          </p:txBody>
        </p:sp>
        <p:sp>
          <p:nvSpPr>
            <p:cNvPr id="29" name="Freeform 28">
              <a:hlinkClick r:id="" action="ppaction://hlinkshowjump?jump=next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sz="1350"/>
            </a:p>
          </p:txBody>
        </p:sp>
      </p:grpSp>
      <p:cxnSp>
        <p:nvCxnSpPr>
          <p:cNvPr id="30" name="Straight Connector 29"/>
          <p:cNvCxnSpPr/>
          <p:nvPr userDrawn="1"/>
        </p:nvCxnSpPr>
        <p:spPr>
          <a:xfrm>
            <a:off x="414532" y="4892013"/>
            <a:ext cx="285750" cy="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964972"/>
      </p:ext>
    </p:extLst>
  </p:cSld>
  <p:clrMapOvr>
    <a:masterClrMapping/>
  </p:clrMapOvr>
  <p:transition spd="med"/>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Full Image without footer">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9144000" cy="5143500"/>
          </a:xfrm>
          <a:prstGeom prst="rect">
            <a:avLst/>
          </a:prstGeom>
        </p:spPr>
        <p:txBody>
          <a:bodyPr/>
          <a:lstStyle>
            <a:lvl1pPr>
              <a:defRPr sz="975" b="0" i="0">
                <a:solidFill>
                  <a:schemeClr val="bg2"/>
                </a:solidFill>
                <a:latin typeface="Lato Light" charset="0"/>
                <a:ea typeface="Lato Light" charset="0"/>
                <a:cs typeface="Lato Light" charset="0"/>
              </a:defRPr>
            </a:lvl1pPr>
          </a:lstStyle>
          <a:p>
            <a:endParaRPr lang="en-US" dirty="0"/>
          </a:p>
        </p:txBody>
      </p:sp>
      <p:sp>
        <p:nvSpPr>
          <p:cNvPr id="10" name="Footer Placeholder 3"/>
          <p:cNvSpPr>
            <a:spLocks noGrp="1"/>
          </p:cNvSpPr>
          <p:nvPr>
            <p:ph type="ftr" sz="quarter" idx="3"/>
          </p:nvPr>
        </p:nvSpPr>
        <p:spPr>
          <a:xfrm>
            <a:off x="2703382" y="4881348"/>
            <a:ext cx="3740828" cy="194274"/>
          </a:xfrm>
          <a:prstGeom prst="rect">
            <a:avLst/>
          </a:prstGeom>
        </p:spPr>
        <p:txBody>
          <a:bodyPr vert="horz" lIns="121917" tIns="60958" rIns="121917" bIns="60958" rtlCol="0" anchor="ctr"/>
          <a:lstStyle>
            <a:lvl1pPr algn="ctr">
              <a:defRPr sz="825" b="0" i="0">
                <a:solidFill>
                  <a:schemeClr val="tx1">
                    <a:alpha val="50000"/>
                  </a:schemeClr>
                </a:solidFill>
                <a:latin typeface="Lato Light" charset="0"/>
                <a:ea typeface="Lato Light" charset="0"/>
                <a:cs typeface="Lato Light" charset="0"/>
              </a:defRPr>
            </a:lvl1pPr>
          </a:lstStyle>
          <a:p>
            <a:endParaRPr lang="en-US" dirty="0"/>
          </a:p>
        </p:txBody>
      </p:sp>
      <p:pic>
        <p:nvPicPr>
          <p:cNvPr id="5" name="Picture 54" descr="https://d2q79iu7y748jz.cloudfront.net/s/_logo/f1765ed75fff39fd772613734983a665.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515351" y="4844571"/>
            <a:ext cx="542925" cy="2245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9110263"/>
      </p:ext>
    </p:extLst>
  </p:cSld>
  <p:clrMapOvr>
    <a:masterClrMapping/>
  </p:clrMapOvr>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1_Title with subtitle Only">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2588" y="383309"/>
            <a:ext cx="8361170" cy="360000"/>
          </a:xfrm>
        </p:spPr>
        <p:txBody>
          <a:bodyPr/>
          <a:lstStyle>
            <a:lvl1pPr>
              <a:defRPr>
                <a:solidFill>
                  <a:srgbClr val="000000"/>
                </a:solidFill>
              </a:defRPr>
            </a:lvl1pPr>
          </a:lstStyle>
          <a:p>
            <a:r>
              <a:rPr lang="en-US" dirty="0"/>
              <a:t>Click to edit Master title style</a:t>
            </a:r>
          </a:p>
        </p:txBody>
      </p:sp>
      <p:sp>
        <p:nvSpPr>
          <p:cNvPr id="5" name="Slide Number Placeholder 4"/>
          <p:cNvSpPr>
            <a:spLocks noGrp="1"/>
          </p:cNvSpPr>
          <p:nvPr>
            <p:ph type="sldNum" sz="quarter" idx="12"/>
          </p:nvPr>
        </p:nvSpPr>
        <p:spPr/>
        <p:txBody>
          <a:bodyPr/>
          <a:lstStyle>
            <a:lvl1pPr>
              <a:defRPr>
                <a:solidFill>
                  <a:srgbClr val="5D5E5E"/>
                </a:solidFill>
              </a:defRPr>
            </a:lvl1pPr>
          </a:lstStyle>
          <a:p>
            <a:fld id="{C60C2248-B95D-984B-A0F4-42B9A4652AA7}" type="slidenum">
              <a:rPr lang="en-US" smtClean="0"/>
              <a:pPr/>
              <a:t>‹#›</a:t>
            </a:fld>
            <a:endParaRPr lang="en-US" dirty="0"/>
          </a:p>
        </p:txBody>
      </p:sp>
      <p:sp>
        <p:nvSpPr>
          <p:cNvPr id="7" name="Text Placeholder 5"/>
          <p:cNvSpPr>
            <a:spLocks noGrp="1"/>
          </p:cNvSpPr>
          <p:nvPr>
            <p:ph type="body" sz="quarter" idx="15"/>
          </p:nvPr>
        </p:nvSpPr>
        <p:spPr>
          <a:xfrm>
            <a:off x="382396" y="745403"/>
            <a:ext cx="8361362" cy="513000"/>
          </a:xfrm>
        </p:spPr>
        <p:txBody>
          <a:bodyPr>
            <a:normAutofit/>
          </a:bodyPr>
          <a:lstStyle>
            <a:lvl1pPr marL="0" indent="0">
              <a:lnSpc>
                <a:spcPct val="90000"/>
              </a:lnSpc>
              <a:buFontTx/>
              <a:buNone/>
              <a:defRPr sz="1600" b="0">
                <a:solidFill>
                  <a:srgbClr val="000000"/>
                </a:solidFill>
              </a:defRPr>
            </a:lvl1pPr>
          </a:lstStyle>
          <a:p>
            <a:pPr lvl="0"/>
            <a:r>
              <a:rPr lang="en-US" dirty="0"/>
              <a:t>Click to edit Master text styles</a:t>
            </a:r>
          </a:p>
        </p:txBody>
      </p:sp>
    </p:spTree>
    <p:extLst>
      <p:ext uri="{BB962C8B-B14F-4D97-AF65-F5344CB8AC3E}">
        <p14:creationId xmlns:p14="http://schemas.microsoft.com/office/powerpoint/2010/main" val="791845185"/>
      </p:ext>
    </p:extLst>
  </p:cSld>
  <p:clrMapOvr>
    <a:masterClrMapping/>
  </p:clrMapOvr>
  <p:transition spd="med"/>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1_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0000"/>
                </a:solidFill>
              </a:defRPr>
            </a:lvl1pPr>
          </a:lstStyle>
          <a:p>
            <a:r>
              <a:rPr lang="en-US" dirty="0"/>
              <a:t>Click to edit Master title style</a:t>
            </a:r>
          </a:p>
        </p:txBody>
      </p:sp>
      <p:sp>
        <p:nvSpPr>
          <p:cNvPr id="7" name="Content Placeholder 6"/>
          <p:cNvSpPr>
            <a:spLocks noGrp="1"/>
          </p:cNvSpPr>
          <p:nvPr>
            <p:ph sz="quarter" idx="13"/>
          </p:nvPr>
        </p:nvSpPr>
        <p:spPr>
          <a:xfrm>
            <a:off x="390527" y="1242148"/>
            <a:ext cx="8353233" cy="3383432"/>
          </a:xfrm>
        </p:spPr>
        <p:txBody>
          <a:bodyPr/>
          <a:lstStyle>
            <a:lvl1pPr>
              <a:defRPr>
                <a:solidFill>
                  <a:srgbClr val="000000"/>
                </a:solidFill>
              </a:defRPr>
            </a:lvl1pPr>
            <a:lvl2pPr>
              <a:defRPr>
                <a:solidFill>
                  <a:srgbClr val="000000"/>
                </a:solidFill>
              </a:defRPr>
            </a:lvl2pPr>
            <a:lvl3pPr>
              <a:defRPr>
                <a:solidFill>
                  <a:srgbClr val="000000"/>
                </a:solidFill>
              </a:defRPr>
            </a:lvl3pPr>
          </a:lstStyle>
          <a:p>
            <a:pPr lvl="0"/>
            <a:r>
              <a:rPr lang="en-US" dirty="0"/>
              <a:t>Click to edit Master text styles</a:t>
            </a:r>
          </a:p>
          <a:p>
            <a:pPr lvl="1"/>
            <a:r>
              <a:rPr lang="en-US" dirty="0"/>
              <a:t>Second level</a:t>
            </a:r>
          </a:p>
          <a:p>
            <a:pPr lvl="2"/>
            <a:r>
              <a:rPr lang="en-US" dirty="0"/>
              <a:t>Third level</a:t>
            </a:r>
          </a:p>
        </p:txBody>
      </p:sp>
      <p:sp>
        <p:nvSpPr>
          <p:cNvPr id="5" name="Slide Number Placeholder 3"/>
          <p:cNvSpPr>
            <a:spLocks noGrp="1"/>
          </p:cNvSpPr>
          <p:nvPr>
            <p:ph type="sldNum" sz="quarter" idx="11"/>
          </p:nvPr>
        </p:nvSpPr>
        <p:spPr>
          <a:xfrm>
            <a:off x="8288339" y="4823532"/>
            <a:ext cx="468000" cy="135000"/>
          </a:xfrm>
        </p:spPr>
        <p:txBody>
          <a:bodyPr/>
          <a:lstStyle>
            <a:lvl1pPr>
              <a:defRPr>
                <a:solidFill>
                  <a:srgbClr val="5D5E5E"/>
                </a:solidFill>
              </a:defRPr>
            </a:lvl1pPr>
          </a:lstStyle>
          <a:p>
            <a:fld id="{C60C2248-B95D-984B-A0F4-42B9A4652AA7}" type="slidenum">
              <a:rPr lang="en-US" smtClean="0"/>
              <a:pPr/>
              <a:t>‹#›</a:t>
            </a:fld>
            <a:endParaRPr lang="en-US" dirty="0"/>
          </a:p>
        </p:txBody>
      </p:sp>
    </p:spTree>
    <p:extLst>
      <p:ext uri="{BB962C8B-B14F-4D97-AF65-F5344CB8AC3E}">
        <p14:creationId xmlns:p14="http://schemas.microsoft.com/office/powerpoint/2010/main" val="2897263089"/>
      </p:ext>
    </p:extLst>
  </p:cSld>
  <p:clrMapOvr>
    <a:masterClrMapping/>
  </p:clrMapOvr>
  <p:transition spd="med"/>
</p:sldLayout>
</file>

<file path=ppt/slideLayouts/slideLayout35.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35" name="Title Text"/>
          <p:cNvSpPr txBox="1">
            <a:spLocks noGrp="1"/>
          </p:cNvSpPr>
          <p:nvPr>
            <p:ph type="title"/>
          </p:nvPr>
        </p:nvSpPr>
        <p:spPr>
          <a:prstGeom prst="rect">
            <a:avLst/>
          </a:prstGeom>
        </p:spPr>
        <p:txBody>
          <a:bodyPr/>
          <a:lstStyle/>
          <a:p>
            <a:r>
              <a:t>Title Text</a:t>
            </a:r>
          </a:p>
        </p:txBody>
      </p:sp>
      <p:sp>
        <p:nvSpPr>
          <p:cNvPr id="37"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1116570381"/>
      </p:ext>
    </p:extLst>
  </p:cSld>
  <p:clrMapOvr>
    <a:masterClrMapping/>
  </p:clrMapOvr>
  <p:transition spd="med"/>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End">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flipH="1" flipV="1">
            <a:off x="-1394" y="0"/>
            <a:ext cx="9145395" cy="5143500"/>
          </a:xfrm>
          <a:prstGeom prst="rect">
            <a:avLst/>
          </a:prstGeom>
        </p:spPr>
      </p:pic>
      <p:pic>
        <p:nvPicPr>
          <p:cNvPr id="5" name="Picture 4"/>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936151" y="3565708"/>
            <a:ext cx="3814200" cy="877245"/>
          </a:xfrm>
          <a:prstGeom prst="rect">
            <a:avLst/>
          </a:prstGeom>
        </p:spPr>
      </p:pic>
      <p:sp>
        <p:nvSpPr>
          <p:cNvPr id="6" name="TextBox 5"/>
          <p:cNvSpPr txBox="1"/>
          <p:nvPr userDrawn="1"/>
        </p:nvSpPr>
        <p:spPr>
          <a:xfrm>
            <a:off x="3773716" y="4612387"/>
            <a:ext cx="6588878" cy="215444"/>
          </a:xfrm>
          <a:prstGeom prst="rect">
            <a:avLst/>
          </a:prstGeom>
          <a:noFill/>
        </p:spPr>
        <p:txBody>
          <a:bodyPr wrap="square" rtlCol="0">
            <a:spAutoFit/>
          </a:bodyPr>
          <a:lstStyle/>
          <a:p>
            <a:r>
              <a:rPr lang="en-US" sz="800" b="1" i="1" dirty="0">
                <a:solidFill>
                  <a:schemeClr val="bg1"/>
                </a:solidFill>
              </a:rPr>
              <a:t>©2018 FIS and/or its subsidiaries. All Rights Reserved.</a:t>
            </a:r>
            <a:r>
              <a:rPr lang="en-US" sz="800" b="1" i="1" baseline="0" dirty="0">
                <a:solidFill>
                  <a:schemeClr val="bg1"/>
                </a:solidFill>
              </a:rPr>
              <a:t> </a:t>
            </a:r>
            <a:r>
              <a:rPr lang="en-US" sz="800" b="1" i="1" dirty="0">
                <a:solidFill>
                  <a:schemeClr val="bg1"/>
                </a:solidFill>
                <a:cs typeface="Arial"/>
              </a:rPr>
              <a:t>FIS confidential and proprietary information. </a:t>
            </a:r>
          </a:p>
        </p:txBody>
      </p:sp>
    </p:spTree>
    <p:extLst>
      <p:ext uri="{BB962C8B-B14F-4D97-AF65-F5344CB8AC3E}">
        <p14:creationId xmlns:p14="http://schemas.microsoft.com/office/powerpoint/2010/main" val="196757959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x">
  <p:cSld name="1_Title with subtitle and content Layout">
    <p:spTree>
      <p:nvGrpSpPr>
        <p:cNvPr id="1" name=""/>
        <p:cNvGrpSpPr/>
        <p:nvPr/>
      </p:nvGrpSpPr>
      <p:grpSpPr>
        <a:xfrm>
          <a:off x="0" y="0"/>
          <a:ext cx="0" cy="0"/>
          <a:chOff x="0" y="0"/>
          <a:chExt cx="0" cy="0"/>
        </a:xfrm>
      </p:grpSpPr>
      <p:sp>
        <p:nvSpPr>
          <p:cNvPr id="44" name="Body Level One…"/>
          <p:cNvSpPr txBox="1">
            <a:spLocks noGrp="1"/>
          </p:cNvSpPr>
          <p:nvPr>
            <p:ph type="body" sz="quarter" idx="1"/>
          </p:nvPr>
        </p:nvSpPr>
        <p:spPr>
          <a:xfrm>
            <a:off x="382397" y="741762"/>
            <a:ext cx="8361363" cy="512041"/>
          </a:xfrm>
          <a:prstGeom prst="rect">
            <a:avLst/>
          </a:prstGeom>
        </p:spPr>
        <p:txBody>
          <a:bodyPr/>
          <a:lstStyle>
            <a:lvl1pPr marL="0" indent="0">
              <a:lnSpc>
                <a:spcPct val="90000"/>
              </a:lnSpc>
              <a:buSzTx/>
              <a:buFontTx/>
              <a:buNone/>
              <a:defRPr sz="1600" b="0">
                <a:solidFill>
                  <a:srgbClr val="FFFFFF"/>
                </a:solidFill>
              </a:defRPr>
            </a:lvl1pPr>
            <a:lvl2pPr marL="422254" indent="-241288">
              <a:lnSpc>
                <a:spcPct val="90000"/>
              </a:lnSpc>
              <a:buFontTx/>
              <a:defRPr sz="1600" b="0">
                <a:solidFill>
                  <a:srgbClr val="FFFFFF"/>
                </a:solidFill>
              </a:defRPr>
            </a:lvl2pPr>
            <a:lvl3pPr marL="625154" indent="-263224">
              <a:lnSpc>
                <a:spcPct val="90000"/>
              </a:lnSpc>
              <a:buFontTx/>
              <a:defRPr sz="1600" b="0">
                <a:solidFill>
                  <a:srgbClr val="FFFFFF"/>
                </a:solidFill>
              </a:defRPr>
            </a:lvl3pPr>
            <a:lvl4pPr marL="734659" indent="-287006">
              <a:lnSpc>
                <a:spcPct val="90000"/>
              </a:lnSpc>
              <a:buFontTx/>
              <a:defRPr sz="1600" b="0">
                <a:solidFill>
                  <a:srgbClr val="FFFFFF"/>
                </a:solidFill>
              </a:defRPr>
            </a:lvl4pPr>
            <a:lvl5pPr marL="914037" indent="-287006">
              <a:lnSpc>
                <a:spcPct val="90000"/>
              </a:lnSpc>
              <a:buFontTx/>
              <a:defRPr sz="1600" b="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45" name="Title Text"/>
          <p:cNvSpPr txBox="1">
            <a:spLocks noGrp="1"/>
          </p:cNvSpPr>
          <p:nvPr>
            <p:ph type="title"/>
          </p:nvPr>
        </p:nvSpPr>
        <p:spPr>
          <a:xfrm>
            <a:off x="382589" y="383310"/>
            <a:ext cx="8361171" cy="360001"/>
          </a:xfrm>
          <a:prstGeom prst="rect">
            <a:avLst/>
          </a:prstGeom>
        </p:spPr>
        <p:txBody>
          <a:bodyPr/>
          <a:lstStyle/>
          <a:p>
            <a:r>
              <a:t>Title Text</a:t>
            </a:r>
          </a:p>
        </p:txBody>
      </p:sp>
      <p:sp>
        <p:nvSpPr>
          <p:cNvPr id="46" name="Slide Number"/>
          <p:cNvSpPr txBox="1">
            <a:spLocks noGrp="1"/>
          </p:cNvSpPr>
          <p:nvPr>
            <p:ph type="sldNum" sz="quarter" idx="2"/>
          </p:nvPr>
        </p:nvSpPr>
        <p:spPr>
          <a:xfrm>
            <a:off x="8615676" y="4875820"/>
            <a:ext cx="140664" cy="138500"/>
          </a:xfrm>
          <a:prstGeom prst="rect">
            <a:avLst/>
          </a:prstGeom>
        </p:spPr>
        <p:txBody>
          <a:bodyPr/>
          <a:lstStyle/>
          <a:p>
            <a:fld id="{86CB4B4D-7CA3-9044-876B-883B54F8677D}" type="slidenum">
              <a:rPr/>
              <a:pPr/>
              <a:t>‹#›</a:t>
            </a:fld>
            <a:endParaRPr dirty="0"/>
          </a:p>
        </p:txBody>
      </p:sp>
    </p:spTree>
    <p:extLst>
      <p:ext uri="{BB962C8B-B14F-4D97-AF65-F5344CB8AC3E}">
        <p14:creationId xmlns:p14="http://schemas.microsoft.com/office/powerpoint/2010/main" val="3082695320"/>
      </p:ext>
    </p:extLst>
  </p:cSld>
  <p:clrMapOvr>
    <a:masterClrMapping/>
  </p:clrMapOvr>
  <p:transition spd="med"/>
</p:sldLayout>
</file>

<file path=ppt/slideLayouts/slideLayout38.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5" name="Slide Number Placeholder 5"/>
          <p:cNvSpPr>
            <a:spLocks noGrp="1"/>
          </p:cNvSpPr>
          <p:nvPr>
            <p:ph type="sldNum" sz="quarter" idx="4"/>
          </p:nvPr>
        </p:nvSpPr>
        <p:spPr>
          <a:xfrm>
            <a:off x="8288339" y="4896618"/>
            <a:ext cx="468000" cy="135000"/>
          </a:xfrm>
          <a:prstGeom prst="rect">
            <a:avLst/>
          </a:prstGeom>
        </p:spPr>
        <p:txBody>
          <a:bodyPr vert="horz" lIns="0" tIns="0" rIns="0" bIns="0" rtlCol="0" anchor="ctr"/>
          <a:lstStyle>
            <a:lvl1pPr algn="r">
              <a:defRPr sz="675">
                <a:solidFill>
                  <a:schemeClr val="tx1">
                    <a:lumMod val="65000"/>
                    <a:lumOff val="35000"/>
                  </a:schemeClr>
                </a:solidFill>
              </a:defRPr>
            </a:lvl1pPr>
          </a:lstStyle>
          <a:p>
            <a:fld id="{C60C2248-B95D-984B-A0F4-42B9A4652AA7}" type="slidenum">
              <a:rPr lang="en-US" smtClean="0">
                <a:solidFill>
                  <a:prstClr val="black">
                    <a:lumMod val="65000"/>
                    <a:lumOff val="35000"/>
                  </a:prstClr>
                </a:solidFill>
              </a:rPr>
              <a:pPr/>
              <a:t>‹#›</a:t>
            </a:fld>
            <a:endParaRPr lang="en-US" dirty="0">
              <a:solidFill>
                <a:prstClr val="black">
                  <a:lumMod val="65000"/>
                  <a:lumOff val="35000"/>
                </a:prstClr>
              </a:solidFill>
            </a:endParaRPr>
          </a:p>
        </p:txBody>
      </p:sp>
    </p:spTree>
    <p:extLst>
      <p:ext uri="{BB962C8B-B14F-4D97-AF65-F5344CB8AC3E}">
        <p14:creationId xmlns:p14="http://schemas.microsoft.com/office/powerpoint/2010/main" val="158091578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Title Only">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2588" y="383309"/>
            <a:ext cx="8361170" cy="783000"/>
          </a:xfrm>
        </p:spPr>
        <p:txBody>
          <a:bodyPr/>
          <a:lstStyle>
            <a:lvl1pPr>
              <a:defRPr>
                <a:solidFill>
                  <a:srgbClr val="FFFFFF"/>
                </a:solidFill>
              </a:defRPr>
            </a:lvl1pPr>
          </a:lstStyle>
          <a:p>
            <a:r>
              <a:rPr lang="en-US" dirty="0"/>
              <a:t>Click to edit Master title style</a:t>
            </a:r>
          </a:p>
        </p:txBody>
      </p:sp>
      <p:sp>
        <p:nvSpPr>
          <p:cNvPr id="5" name="Slide Number Placeholder 4"/>
          <p:cNvSpPr>
            <a:spLocks noGrp="1"/>
          </p:cNvSpPr>
          <p:nvPr>
            <p:ph type="sldNum" sz="quarter" idx="12"/>
          </p:nvPr>
        </p:nvSpPr>
        <p:spPr/>
        <p:txBody>
          <a:bodyPr/>
          <a:lstStyle>
            <a:lvl1pPr>
              <a:defRPr>
                <a:solidFill>
                  <a:schemeClr val="accent2"/>
                </a:solidFill>
              </a:defRPr>
            </a:lvl1pPr>
          </a:lstStyle>
          <a:p>
            <a:fld id="{C60C2248-B95D-984B-A0F4-42B9A4652AA7}" type="slidenum">
              <a:rPr lang="en-US" smtClean="0"/>
              <a:pPr/>
              <a:t>‹#›</a:t>
            </a:fld>
            <a:endParaRPr lang="en-US" dirty="0"/>
          </a:p>
        </p:txBody>
      </p:sp>
    </p:spTree>
    <p:extLst>
      <p:ext uri="{BB962C8B-B14F-4D97-AF65-F5344CB8AC3E}">
        <p14:creationId xmlns:p14="http://schemas.microsoft.com/office/powerpoint/2010/main" val="15862516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Section Header - NY">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a:xfrm>
            <a:off x="8615276" y="4876581"/>
            <a:ext cx="141064" cy="138499"/>
          </a:xfrm>
        </p:spPr>
        <p:txBody>
          <a:bodyPr/>
          <a:lstStyle/>
          <a:p>
            <a:fld id="{C60C2248-B95D-984B-A0F4-42B9A4652AA7}" type="slidenum">
              <a:rPr lang="en-US" smtClean="0"/>
              <a:pPr/>
              <a:t>‹#›</a:t>
            </a:fld>
            <a:endParaRPr lang="en-US" dirty="0"/>
          </a:p>
        </p:txBody>
      </p:sp>
      <p:pic>
        <p:nvPicPr>
          <p:cNvPr id="4" name="Picture 3"/>
          <p:cNvPicPr>
            <a:picLocks noChangeAspect="1"/>
          </p:cNvPicPr>
          <p:nvPr userDrawn="1"/>
        </p:nvPicPr>
        <p:blipFill rotWithShape="1">
          <a:blip r:embed="rId2" cstate="print">
            <a:extLst>
              <a:ext uri="{28A0092B-C50C-407E-A947-70E740481C1C}">
                <a14:useLocalDpi xmlns:a14="http://schemas.microsoft.com/office/drawing/2010/main" val="0"/>
              </a:ext>
            </a:extLst>
          </a:blip>
          <a:srcRect r="25687" b="669"/>
          <a:stretch/>
        </p:blipFill>
        <p:spPr>
          <a:xfrm>
            <a:off x="0" y="0"/>
            <a:ext cx="9144000" cy="5156318"/>
          </a:xfrm>
          <a:prstGeom prst="rect">
            <a:avLst/>
          </a:prstGeom>
        </p:spPr>
      </p:pic>
      <p:sp>
        <p:nvSpPr>
          <p:cNvPr id="5" name="Freeform 60"/>
          <p:cNvSpPr/>
          <p:nvPr userDrawn="1"/>
        </p:nvSpPr>
        <p:spPr>
          <a:xfrm flipH="1">
            <a:off x="4721546" y="0"/>
            <a:ext cx="4422455" cy="5156318"/>
          </a:xfrm>
          <a:custGeom>
            <a:avLst/>
            <a:gdLst>
              <a:gd name="connsiteX0" fmla="*/ 0 w 4422455"/>
              <a:gd name="connsiteY0" fmla="*/ 0 h 6867025"/>
              <a:gd name="connsiteX1" fmla="*/ 0 w 4422455"/>
              <a:gd name="connsiteY1" fmla="*/ 6863466 h 6867025"/>
              <a:gd name="connsiteX2" fmla="*/ 4422455 w 4422455"/>
              <a:gd name="connsiteY2" fmla="*/ 6867025 h 6867025"/>
              <a:gd name="connsiteX3" fmla="*/ 1650647 w 4422455"/>
              <a:gd name="connsiteY3" fmla="*/ 2675 h 6867025"/>
            </a:gdLst>
            <a:ahLst/>
            <a:cxnLst>
              <a:cxn ang="0">
                <a:pos x="connsiteX0" y="connsiteY0"/>
              </a:cxn>
              <a:cxn ang="0">
                <a:pos x="connsiteX1" y="connsiteY1"/>
              </a:cxn>
              <a:cxn ang="0">
                <a:pos x="connsiteX2" y="connsiteY2"/>
              </a:cxn>
              <a:cxn ang="0">
                <a:pos x="connsiteX3" y="connsiteY3"/>
              </a:cxn>
            </a:cxnLst>
            <a:rect l="l" t="t" r="r" b="b"/>
            <a:pathLst>
              <a:path w="4422455" h="6867025">
                <a:moveTo>
                  <a:pt x="0" y="0"/>
                </a:moveTo>
                <a:lnTo>
                  <a:pt x="0" y="6863466"/>
                </a:lnTo>
                <a:lnTo>
                  <a:pt x="4422455" y="6867025"/>
                </a:lnTo>
                <a:lnTo>
                  <a:pt x="1650647" y="2675"/>
                </a:lnTo>
                <a:close/>
              </a:path>
            </a:pathLst>
          </a:custGeom>
          <a:blipFill dpi="0" rotWithShape="1">
            <a:blip r:embed="rId3" cstate="print">
              <a:alphaModFix amt="6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sz="1350" dirty="0"/>
          </a:p>
        </p:txBody>
      </p:sp>
      <p:pic>
        <p:nvPicPr>
          <p:cNvPr id="6" name="Picture 5"/>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7817449" y="269798"/>
            <a:ext cx="941781" cy="296316"/>
          </a:xfrm>
          <a:prstGeom prst="rect">
            <a:avLst/>
          </a:prstGeom>
        </p:spPr>
      </p:pic>
    </p:spTree>
    <p:extLst>
      <p:ext uri="{BB962C8B-B14F-4D97-AF65-F5344CB8AC3E}">
        <p14:creationId xmlns:p14="http://schemas.microsoft.com/office/powerpoint/2010/main" val="16700159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2_Title Only">
    <p:bg>
      <p:bgPr>
        <a:blipFill dpi="0" rotWithShape="1">
          <a:blip r:embed="rId2" cstate="hq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2588" y="383309"/>
            <a:ext cx="8361170" cy="783000"/>
          </a:xfrm>
        </p:spPr>
        <p:txBody>
          <a:bodyPr/>
          <a:lstStyle>
            <a:lvl1pPr>
              <a:defRPr>
                <a:solidFill>
                  <a:schemeClr val="bg1"/>
                </a:solidFill>
              </a:defRPr>
            </a:lvl1pPr>
          </a:lstStyle>
          <a:p>
            <a:r>
              <a:rPr lang="en-US" dirty="0"/>
              <a:t>Click to edit Master title style</a:t>
            </a:r>
          </a:p>
        </p:txBody>
      </p:sp>
      <p:sp>
        <p:nvSpPr>
          <p:cNvPr id="5" name="Slide Number Placeholder 4"/>
          <p:cNvSpPr>
            <a:spLocks noGrp="1"/>
          </p:cNvSpPr>
          <p:nvPr>
            <p:ph type="sldNum" sz="quarter" idx="12"/>
          </p:nvPr>
        </p:nvSpPr>
        <p:spPr>
          <a:xfrm>
            <a:off x="8615277" y="4876582"/>
            <a:ext cx="141064" cy="138499"/>
          </a:xfrm>
        </p:spPr>
        <p:txBody>
          <a:bodyPr/>
          <a:lstStyle>
            <a:lvl1pPr>
              <a:defRPr>
                <a:solidFill>
                  <a:schemeClr val="bg1"/>
                </a:solidFill>
              </a:defRPr>
            </a:lvl1pPr>
          </a:lstStyle>
          <a:p>
            <a:fld id="{C60C2248-B95D-984B-A0F4-42B9A4652AA7}" type="slidenum">
              <a:rPr lang="en-US" smtClean="0"/>
              <a:pPr/>
              <a:t>‹#›</a:t>
            </a:fld>
            <a:endParaRPr lang="en-US" dirty="0"/>
          </a:p>
        </p:txBody>
      </p:sp>
    </p:spTree>
    <p:extLst>
      <p:ext uri="{BB962C8B-B14F-4D97-AF65-F5344CB8AC3E}">
        <p14:creationId xmlns:p14="http://schemas.microsoft.com/office/powerpoint/2010/main" val="4488839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8" name="Content Placeholder 7"/>
          <p:cNvSpPr>
            <a:spLocks noGrp="1"/>
          </p:cNvSpPr>
          <p:nvPr>
            <p:ph sz="quarter" idx="13"/>
          </p:nvPr>
        </p:nvSpPr>
        <p:spPr>
          <a:xfrm>
            <a:off x="388314" y="1235869"/>
            <a:ext cx="4097192" cy="3380185"/>
          </a:xfrm>
        </p:spPr>
        <p:txBody>
          <a:bodyPr/>
          <a:lstStyle/>
          <a:p>
            <a:pPr lvl="0"/>
            <a:r>
              <a:rPr lang="en-US"/>
              <a:t>Click to edit Master text styles</a:t>
            </a:r>
          </a:p>
          <a:p>
            <a:pPr lvl="1"/>
            <a:r>
              <a:rPr lang="en-US"/>
              <a:t>Second level</a:t>
            </a:r>
          </a:p>
          <a:p>
            <a:pPr lvl="2"/>
            <a:r>
              <a:rPr lang="en-US"/>
              <a:t>Third level</a:t>
            </a:r>
          </a:p>
        </p:txBody>
      </p:sp>
      <p:sp>
        <p:nvSpPr>
          <p:cNvPr id="9" name="Content Placeholder 7"/>
          <p:cNvSpPr>
            <a:spLocks noGrp="1"/>
          </p:cNvSpPr>
          <p:nvPr>
            <p:ph sz="quarter" idx="14"/>
          </p:nvPr>
        </p:nvSpPr>
        <p:spPr>
          <a:xfrm>
            <a:off x="4633577" y="1235869"/>
            <a:ext cx="4096800" cy="3380185"/>
          </a:xfrm>
        </p:spPr>
        <p:txBody>
          <a:bodyPr/>
          <a:lstStyle/>
          <a:p>
            <a:pPr lvl="0"/>
            <a:r>
              <a:rPr lang="en-US"/>
              <a:t>Click to edit Master text styles</a:t>
            </a:r>
          </a:p>
          <a:p>
            <a:pPr lvl="1"/>
            <a:r>
              <a:rPr lang="en-US"/>
              <a:t>Second level</a:t>
            </a:r>
          </a:p>
          <a:p>
            <a:pPr lvl="2"/>
            <a:r>
              <a:rPr lang="en-US"/>
              <a:t>Third level</a:t>
            </a:r>
          </a:p>
        </p:txBody>
      </p:sp>
      <p:sp>
        <p:nvSpPr>
          <p:cNvPr id="3" name="Slide Number Placeholder 2"/>
          <p:cNvSpPr>
            <a:spLocks noGrp="1"/>
          </p:cNvSpPr>
          <p:nvPr>
            <p:ph type="sldNum" sz="quarter" idx="15"/>
          </p:nvPr>
        </p:nvSpPr>
        <p:spPr>
          <a:xfrm>
            <a:off x="8615276" y="4876581"/>
            <a:ext cx="141064" cy="138499"/>
          </a:xfrm>
        </p:spPr>
        <p:txBody>
          <a:bodyPr/>
          <a:lstStyle/>
          <a:p>
            <a:fld id="{C60C2248-B95D-984B-A0F4-42B9A4652AA7}" type="slidenum">
              <a:rPr lang="en-US" smtClean="0"/>
              <a:pPr/>
              <a:t>‹#›</a:t>
            </a:fld>
            <a:endParaRPr lang="en-US" dirty="0"/>
          </a:p>
        </p:txBody>
      </p:sp>
    </p:spTree>
    <p:extLst>
      <p:ext uri="{BB962C8B-B14F-4D97-AF65-F5344CB8AC3E}">
        <p14:creationId xmlns:p14="http://schemas.microsoft.com/office/powerpoint/2010/main" val="6499010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4091688898"/>
      </p:ext>
    </p:extLst>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grpSp>
        <p:nvGrpSpPr>
          <p:cNvPr id="6" name="Group 5"/>
          <p:cNvGrpSpPr/>
          <p:nvPr userDrawn="1"/>
        </p:nvGrpSpPr>
        <p:grpSpPr>
          <a:xfrm>
            <a:off x="260564" y="4806993"/>
            <a:ext cx="168062" cy="165867"/>
            <a:chOff x="4328868" y="5502988"/>
            <a:chExt cx="500307" cy="493774"/>
          </a:xfrm>
        </p:grpSpPr>
        <p:sp>
          <p:nvSpPr>
            <p:cNvPr id="8" name="Freeform 7">
              <a:hlinkClick r:id="" action="ppaction://hlinkshowjump?jump=previousslide"/>
            </p:cNvPr>
            <p:cNvSpPr>
              <a:spLocks/>
            </p:cNvSpPr>
            <p:nvPr userDrawn="1"/>
          </p:nvSpPr>
          <p:spPr bwMode="auto">
            <a:xfrm>
              <a:off x="4520555"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sz="1350"/>
            </a:p>
          </p:txBody>
        </p:sp>
        <p:sp>
          <p:nvSpPr>
            <p:cNvPr id="9" name="Freeform 8">
              <a:hlinkClick r:id="" action="ppaction://hlinkshowjump?jump=previous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sz="1350"/>
            </a:p>
          </p:txBody>
        </p:sp>
      </p:grpSp>
      <p:grpSp>
        <p:nvGrpSpPr>
          <p:cNvPr id="10" name="Group 9"/>
          <p:cNvGrpSpPr/>
          <p:nvPr userDrawn="1"/>
        </p:nvGrpSpPr>
        <p:grpSpPr>
          <a:xfrm flipH="1">
            <a:off x="700282" y="4806993"/>
            <a:ext cx="168062" cy="165867"/>
            <a:chOff x="4328868" y="5502988"/>
            <a:chExt cx="500307" cy="493774"/>
          </a:xfrm>
        </p:grpSpPr>
        <p:sp>
          <p:nvSpPr>
            <p:cNvPr id="11" name="Freeform 10">
              <a:hlinkClick r:id="" action="ppaction://hlinkshowjump?jump=nextslide"/>
            </p:cNvPr>
            <p:cNvSpPr>
              <a:spLocks/>
            </p:cNvSpPr>
            <p:nvPr userDrawn="1"/>
          </p:nvSpPr>
          <p:spPr bwMode="auto">
            <a:xfrm>
              <a:off x="4520556"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sz="1350"/>
            </a:p>
          </p:txBody>
        </p:sp>
        <p:sp>
          <p:nvSpPr>
            <p:cNvPr id="12" name="Freeform 11">
              <a:hlinkClick r:id="" action="ppaction://hlinkshowjump?jump=next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sz="1350"/>
            </a:p>
          </p:txBody>
        </p:sp>
      </p:grpSp>
      <p:cxnSp>
        <p:nvCxnSpPr>
          <p:cNvPr id="4" name="Straight Connector 3"/>
          <p:cNvCxnSpPr/>
          <p:nvPr userDrawn="1"/>
        </p:nvCxnSpPr>
        <p:spPr>
          <a:xfrm>
            <a:off x="414532" y="4892013"/>
            <a:ext cx="285750" cy="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86719420"/>
      </p:ext>
    </p:extLst>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2_Title Slide">
    <p:spTree>
      <p:nvGrpSpPr>
        <p:cNvPr id="1" name=""/>
        <p:cNvGrpSpPr/>
        <p:nvPr/>
      </p:nvGrpSpPr>
      <p:grpSpPr>
        <a:xfrm>
          <a:off x="0" y="0"/>
          <a:ext cx="0" cy="0"/>
          <a:chOff x="0" y="0"/>
          <a:chExt cx="0" cy="0"/>
        </a:xfrm>
      </p:grpSpPr>
      <p:sp>
        <p:nvSpPr>
          <p:cNvPr id="2" name="Rectangle 1"/>
          <p:cNvSpPr/>
          <p:nvPr userDrawn="1"/>
        </p:nvSpPr>
        <p:spPr>
          <a:xfrm>
            <a:off x="8646737" y="205157"/>
            <a:ext cx="346436" cy="27573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
        <p:nvSpPr>
          <p:cNvPr id="5" name="Rectangle 4"/>
          <p:cNvSpPr/>
          <p:nvPr userDrawn="1"/>
        </p:nvSpPr>
        <p:spPr>
          <a:xfrm>
            <a:off x="8646737" y="480892"/>
            <a:ext cx="346436" cy="3428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
        <p:nvSpPr>
          <p:cNvPr id="7" name="TextBox 6"/>
          <p:cNvSpPr txBox="1"/>
          <p:nvPr userDrawn="1"/>
        </p:nvSpPr>
        <p:spPr>
          <a:xfrm>
            <a:off x="8647472" y="228848"/>
            <a:ext cx="344966" cy="253916"/>
          </a:xfrm>
          <a:prstGeom prst="rect">
            <a:avLst/>
          </a:prstGeom>
          <a:noFill/>
        </p:spPr>
        <p:txBody>
          <a:bodyPr wrap="none" rtlCol="0">
            <a:spAutoFit/>
          </a:bodyPr>
          <a:lstStyle/>
          <a:p>
            <a:pPr algn="ctr"/>
            <a:fld id="{260E2A6B-A809-4840-BF14-8648BC0BDF87}" type="slidenum">
              <a:rPr lang="id-ID" sz="1050" b="1" smtClean="0">
                <a:solidFill>
                  <a:schemeClr val="bg1"/>
                </a:solidFill>
              </a:rPr>
              <a:pPr algn="ctr"/>
              <a:t>‹#›</a:t>
            </a:fld>
            <a:endParaRPr lang="id-ID" sz="1050" dirty="0">
              <a:solidFill>
                <a:schemeClr val="bg1"/>
              </a:solidFill>
            </a:endParaRPr>
          </a:p>
        </p:txBody>
      </p:sp>
    </p:spTree>
    <p:extLst>
      <p:ext uri="{BB962C8B-B14F-4D97-AF65-F5344CB8AC3E}">
        <p14:creationId xmlns:p14="http://schemas.microsoft.com/office/powerpoint/2010/main" val="919313527"/>
      </p:ext>
    </p:extLst>
  </p:cSld>
  <p:clrMapOvr>
    <a:masterClrMapping/>
  </p:clrMapOvr>
  <p:transition spd="med"/>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image" Target="../media/image1.jpe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38.xml"/><Relationship Id="rId7" Type="http://schemas.openxmlformats.org/officeDocument/2006/relationships/image" Target="../media/image2.png"/><Relationship Id="rId2" Type="http://schemas.openxmlformats.org/officeDocument/2006/relationships/slideLayout" Target="../slideLayouts/slideLayout37.xml"/><Relationship Id="rId1" Type="http://schemas.openxmlformats.org/officeDocument/2006/relationships/slideLayout" Target="../slideLayouts/slideLayout36.xml"/><Relationship Id="rId6" Type="http://schemas.openxmlformats.org/officeDocument/2006/relationships/image" Target="../media/image12.jpeg"/><Relationship Id="rId5" Type="http://schemas.openxmlformats.org/officeDocument/2006/relationships/theme" Target="../theme/theme2.xml"/><Relationship Id="rId4" Type="http://schemas.openxmlformats.org/officeDocument/2006/relationships/slideLayout" Target="../slideLayouts/slideLayout3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37"/>
          <a:srcRect/>
          <a:stretch>
            <a:fillRect/>
          </a:stretch>
        </a:blipFill>
        <a:effectLst/>
      </p:bgPr>
    </p:bg>
    <p:spTree>
      <p:nvGrpSpPr>
        <p:cNvPr id="1" name=""/>
        <p:cNvGrpSpPr/>
        <p:nvPr/>
      </p:nvGrpSpPr>
      <p:grpSpPr>
        <a:xfrm>
          <a:off x="0" y="0"/>
          <a:ext cx="0" cy="0"/>
          <a:chOff x="0" y="0"/>
          <a:chExt cx="0" cy="0"/>
        </a:xfrm>
      </p:grpSpPr>
      <p:sp>
        <p:nvSpPr>
          <p:cNvPr id="2" name="Rectangle 6"/>
          <p:cNvSpPr/>
          <p:nvPr/>
        </p:nvSpPr>
        <p:spPr>
          <a:xfrm>
            <a:off x="0" y="5062499"/>
            <a:ext cx="9144000" cy="81001"/>
          </a:xfrm>
          <a:prstGeom prst="rect">
            <a:avLst/>
          </a:prstGeom>
          <a:solidFill>
            <a:schemeClr val="accent1"/>
          </a:solidFill>
          <a:ln w="12700">
            <a:miter lim="400000"/>
          </a:ln>
        </p:spPr>
        <p:txBody>
          <a:bodyPr lIns="36000" tIns="36000" rIns="36000" bIns="36000" anchor="ctr"/>
          <a:lstStyle/>
          <a:p>
            <a:pPr algn="ctr">
              <a:defRPr sz="1600" b="1">
                <a:solidFill>
                  <a:srgbClr val="FFFFFF"/>
                </a:solidFill>
              </a:defRPr>
            </a:pPr>
            <a:endParaRPr dirty="0"/>
          </a:p>
        </p:txBody>
      </p:sp>
      <p:pic>
        <p:nvPicPr>
          <p:cNvPr id="3" name="Picture 4" descr="Picture 4"/>
          <p:cNvPicPr>
            <a:picLocks noChangeAspect="1"/>
          </p:cNvPicPr>
          <p:nvPr/>
        </p:nvPicPr>
        <p:blipFill>
          <a:blip r:embed="rId38"/>
          <a:stretch>
            <a:fillRect/>
          </a:stretch>
        </p:blipFill>
        <p:spPr>
          <a:xfrm>
            <a:off x="385869" y="4776170"/>
            <a:ext cx="526107" cy="216001"/>
          </a:xfrm>
          <a:prstGeom prst="rect">
            <a:avLst/>
          </a:prstGeom>
          <a:ln w="12700">
            <a:miter lim="400000"/>
          </a:ln>
        </p:spPr>
      </p:pic>
      <p:sp>
        <p:nvSpPr>
          <p:cNvPr id="4" name="Title Text"/>
          <p:cNvSpPr txBox="1">
            <a:spLocks noGrp="1"/>
          </p:cNvSpPr>
          <p:nvPr>
            <p:ph type="title"/>
          </p:nvPr>
        </p:nvSpPr>
        <p:spPr>
          <a:xfrm>
            <a:off x="382588" y="420179"/>
            <a:ext cx="8361171" cy="406115"/>
          </a:xfrm>
          <a:prstGeom prst="rect">
            <a:avLst/>
          </a:prstGeom>
          <a:ln w="12700">
            <a:miter lim="400000"/>
          </a:ln>
          <a:extLst>
            <a:ext uri="{C572A759-6A51-4108-AA02-DFA0A04FC94B}">
              <ma14:wrappingTextBoxFlag xmlns="" xmlns:ma14="http://schemas.microsoft.com/office/mac/drawingml/2011/main" val="1"/>
            </a:ext>
          </a:extLst>
        </p:spPr>
        <p:txBody>
          <a:bodyPr lIns="0" tIns="0" rIns="0" bIns="0">
            <a:normAutofit/>
          </a:bodyPr>
          <a:lstStyle/>
          <a:p>
            <a:r>
              <a:t>Title Text</a:t>
            </a:r>
          </a:p>
        </p:txBody>
      </p:sp>
      <p:sp>
        <p:nvSpPr>
          <p:cNvPr id="5" name="Slide Number"/>
          <p:cNvSpPr txBox="1">
            <a:spLocks noGrp="1"/>
          </p:cNvSpPr>
          <p:nvPr>
            <p:ph type="sldNum" sz="quarter" idx="2"/>
          </p:nvPr>
        </p:nvSpPr>
        <p:spPr>
          <a:xfrm>
            <a:off x="8616502" y="4882330"/>
            <a:ext cx="139838" cy="127001"/>
          </a:xfrm>
          <a:prstGeom prst="rect">
            <a:avLst/>
          </a:prstGeom>
          <a:ln w="12700">
            <a:miter lim="400000"/>
          </a:ln>
        </p:spPr>
        <p:txBody>
          <a:bodyPr wrap="none" lIns="0" tIns="0" rIns="0" bIns="0" anchor="ctr">
            <a:spAutoFit/>
          </a:bodyPr>
          <a:lstStyle>
            <a:lvl1pPr algn="r">
              <a:defRPr sz="900">
                <a:solidFill>
                  <a:schemeClr val="accent2"/>
                </a:solidFill>
              </a:defRPr>
            </a:lvl1pPr>
          </a:lstStyle>
          <a:p>
            <a:fld id="{86CB4B4D-7CA3-9044-876B-883B54F8677D}" type="slidenum">
              <a:t>‹#›</a:t>
            </a:fld>
            <a:endParaRPr dirty="0"/>
          </a:p>
        </p:txBody>
      </p:sp>
      <p:sp>
        <p:nvSpPr>
          <p:cNvPr id="6" name="Body Level One…"/>
          <p:cNvSpPr txBox="1">
            <a:spLocks noGrp="1"/>
          </p:cNvSpPr>
          <p:nvPr>
            <p:ph type="body" idx="1"/>
          </p:nvPr>
        </p:nvSpPr>
        <p:spPr>
          <a:xfrm>
            <a:off x="390527" y="1242146"/>
            <a:ext cx="8353233" cy="3383433"/>
          </a:xfrm>
          <a:prstGeom prst="rect">
            <a:avLst/>
          </a:prstGeom>
          <a:ln w="12700">
            <a:miter lim="400000"/>
          </a:ln>
          <a:extLst>
            <a:ext uri="{C572A759-6A51-4108-AA02-DFA0A04FC94B}">
              <ma14:wrappingTextBoxFlag xmlns="" xmlns:ma14="http://schemas.microsoft.com/office/mac/drawingml/2011/main" val="1"/>
            </a:ext>
          </a:extLst>
        </p:spPr>
        <p:txBody>
          <a:bodyPr lIns="0" tIns="0" rIns="0" bIns="0">
            <a:normAutofit/>
          </a:bodyPr>
          <a:lstStyle/>
          <a:p>
            <a:r>
              <a:t>Body Level One</a:t>
            </a:r>
          </a:p>
          <a:p>
            <a:pPr lvl="1"/>
            <a:r>
              <a:t>Body Level Two</a:t>
            </a:r>
          </a:p>
          <a:p>
            <a:pPr lvl="2"/>
            <a:r>
              <a:t>Body Level Three</a:t>
            </a:r>
          </a:p>
          <a:p>
            <a:pPr lvl="3"/>
            <a:r>
              <a:t>Body Level Four</a:t>
            </a:r>
          </a:p>
          <a:p>
            <a:pPr lvl="4"/>
            <a:r>
              <a:t>Body Level Five</a:t>
            </a:r>
          </a:p>
        </p:txBody>
      </p:sp>
    </p:spTree>
  </p:cSld>
  <p:clrMap bg1="lt1" tx1="dk1" bg2="lt2" tx2="dk2" accent1="accent1" accent2="accent2" accent3="accent3" accent4="accent4" accent5="accent5" accent6="accent6" hlink="hlink" folHlink="folHlink"/>
  <p:sldLayoutIdLst>
    <p:sldLayoutId id="2147483649" r:id="rId1"/>
    <p:sldLayoutId id="2147483894" r:id="rId2"/>
    <p:sldLayoutId id="2147483895" r:id="rId3"/>
    <p:sldLayoutId id="2147483898" r:id="rId4"/>
    <p:sldLayoutId id="2147483901" r:id="rId5"/>
    <p:sldLayoutId id="2147483902" r:id="rId6"/>
    <p:sldLayoutId id="2147483905" r:id="rId7"/>
    <p:sldLayoutId id="2147483906" r:id="rId8"/>
    <p:sldLayoutId id="2147483907" r:id="rId9"/>
    <p:sldLayoutId id="2147483908" r:id="rId10"/>
    <p:sldLayoutId id="2147483909" r:id="rId11"/>
    <p:sldLayoutId id="2147483910" r:id="rId12"/>
    <p:sldLayoutId id="2147483911" r:id="rId13"/>
    <p:sldLayoutId id="2147483912" r:id="rId14"/>
    <p:sldLayoutId id="2147483913" r:id="rId15"/>
    <p:sldLayoutId id="2147483914" r:id="rId16"/>
    <p:sldLayoutId id="2147483915" r:id="rId17"/>
    <p:sldLayoutId id="2147483916" r:id="rId18"/>
    <p:sldLayoutId id="2147483917" r:id="rId19"/>
    <p:sldLayoutId id="2147483918" r:id="rId20"/>
    <p:sldLayoutId id="2147483919" r:id="rId21"/>
    <p:sldLayoutId id="2147483920" r:id="rId22"/>
    <p:sldLayoutId id="2147483921" r:id="rId23"/>
    <p:sldLayoutId id="2147483922" r:id="rId24"/>
    <p:sldLayoutId id="2147483923" r:id="rId25"/>
    <p:sldLayoutId id="2147483924" r:id="rId26"/>
    <p:sldLayoutId id="2147483925" r:id="rId27"/>
    <p:sldLayoutId id="2147483926" r:id="rId28"/>
    <p:sldLayoutId id="2147483927" r:id="rId29"/>
    <p:sldLayoutId id="2147483928" r:id="rId30"/>
    <p:sldLayoutId id="2147483929" r:id="rId31"/>
    <p:sldLayoutId id="2147483930" r:id="rId32"/>
    <p:sldLayoutId id="2147483932" r:id="rId33"/>
    <p:sldLayoutId id="2147483933" r:id="rId34"/>
    <p:sldLayoutId id="2147483936" r:id="rId35"/>
  </p:sldLayoutIdLst>
  <p:transition spd="med"/>
  <p:txStyles>
    <p:titleStyle>
      <a:lvl1pPr marL="0" marR="0" indent="0" algn="l" defTabSz="457200" rtl="0" latinLnBrk="0">
        <a:lnSpc>
          <a:spcPct val="80000"/>
        </a:lnSpc>
        <a:spcBef>
          <a:spcPts val="0"/>
        </a:spcBef>
        <a:spcAft>
          <a:spcPts val="0"/>
        </a:spcAft>
        <a:buClrTx/>
        <a:buSzTx/>
        <a:buFontTx/>
        <a:buNone/>
        <a:tabLst/>
        <a:defRPr sz="2000" b="1" i="0" u="none" strike="noStrike" cap="none" spc="0" baseline="0">
          <a:ln>
            <a:noFill/>
          </a:ln>
          <a:solidFill>
            <a:srgbClr val="FFFFFF"/>
          </a:solidFill>
          <a:uFillTx/>
          <a:latin typeface="+mn-lt"/>
          <a:ea typeface="+mn-ea"/>
          <a:cs typeface="+mn-cs"/>
          <a:sym typeface="Arial"/>
        </a:defRPr>
      </a:lvl1pPr>
      <a:lvl2pPr marL="0" marR="0" indent="0" algn="l" defTabSz="457200" rtl="0" latinLnBrk="0">
        <a:lnSpc>
          <a:spcPct val="80000"/>
        </a:lnSpc>
        <a:spcBef>
          <a:spcPts val="0"/>
        </a:spcBef>
        <a:spcAft>
          <a:spcPts val="0"/>
        </a:spcAft>
        <a:buClrTx/>
        <a:buSzTx/>
        <a:buFontTx/>
        <a:buNone/>
        <a:tabLst/>
        <a:defRPr sz="2000" b="1" i="0" u="none" strike="noStrike" cap="none" spc="0" baseline="0">
          <a:ln>
            <a:noFill/>
          </a:ln>
          <a:solidFill>
            <a:srgbClr val="FFFFFF"/>
          </a:solidFill>
          <a:uFillTx/>
          <a:latin typeface="+mn-lt"/>
          <a:ea typeface="+mn-ea"/>
          <a:cs typeface="+mn-cs"/>
          <a:sym typeface="Arial"/>
        </a:defRPr>
      </a:lvl2pPr>
      <a:lvl3pPr marL="0" marR="0" indent="0" algn="l" defTabSz="457200" rtl="0" latinLnBrk="0">
        <a:lnSpc>
          <a:spcPct val="80000"/>
        </a:lnSpc>
        <a:spcBef>
          <a:spcPts val="0"/>
        </a:spcBef>
        <a:spcAft>
          <a:spcPts val="0"/>
        </a:spcAft>
        <a:buClrTx/>
        <a:buSzTx/>
        <a:buFontTx/>
        <a:buNone/>
        <a:tabLst/>
        <a:defRPr sz="2000" b="1" i="0" u="none" strike="noStrike" cap="none" spc="0" baseline="0">
          <a:ln>
            <a:noFill/>
          </a:ln>
          <a:solidFill>
            <a:srgbClr val="FFFFFF"/>
          </a:solidFill>
          <a:uFillTx/>
          <a:latin typeface="+mn-lt"/>
          <a:ea typeface="+mn-ea"/>
          <a:cs typeface="+mn-cs"/>
          <a:sym typeface="Arial"/>
        </a:defRPr>
      </a:lvl3pPr>
      <a:lvl4pPr marL="0" marR="0" indent="0" algn="l" defTabSz="457200" rtl="0" latinLnBrk="0">
        <a:lnSpc>
          <a:spcPct val="80000"/>
        </a:lnSpc>
        <a:spcBef>
          <a:spcPts val="0"/>
        </a:spcBef>
        <a:spcAft>
          <a:spcPts val="0"/>
        </a:spcAft>
        <a:buClrTx/>
        <a:buSzTx/>
        <a:buFontTx/>
        <a:buNone/>
        <a:tabLst/>
        <a:defRPr sz="2000" b="1" i="0" u="none" strike="noStrike" cap="none" spc="0" baseline="0">
          <a:ln>
            <a:noFill/>
          </a:ln>
          <a:solidFill>
            <a:srgbClr val="FFFFFF"/>
          </a:solidFill>
          <a:uFillTx/>
          <a:latin typeface="+mn-lt"/>
          <a:ea typeface="+mn-ea"/>
          <a:cs typeface="+mn-cs"/>
          <a:sym typeface="Arial"/>
        </a:defRPr>
      </a:lvl4pPr>
      <a:lvl5pPr marL="0" marR="0" indent="0" algn="l" defTabSz="457200" rtl="0" latinLnBrk="0">
        <a:lnSpc>
          <a:spcPct val="80000"/>
        </a:lnSpc>
        <a:spcBef>
          <a:spcPts val="0"/>
        </a:spcBef>
        <a:spcAft>
          <a:spcPts val="0"/>
        </a:spcAft>
        <a:buClrTx/>
        <a:buSzTx/>
        <a:buFontTx/>
        <a:buNone/>
        <a:tabLst/>
        <a:defRPr sz="2000" b="1" i="0" u="none" strike="noStrike" cap="none" spc="0" baseline="0">
          <a:ln>
            <a:noFill/>
          </a:ln>
          <a:solidFill>
            <a:srgbClr val="FFFFFF"/>
          </a:solidFill>
          <a:uFillTx/>
          <a:latin typeface="+mn-lt"/>
          <a:ea typeface="+mn-ea"/>
          <a:cs typeface="+mn-cs"/>
          <a:sym typeface="Arial"/>
        </a:defRPr>
      </a:lvl5pPr>
      <a:lvl6pPr marL="0" marR="0" indent="0" algn="l" defTabSz="457200" rtl="0" latinLnBrk="0">
        <a:lnSpc>
          <a:spcPct val="80000"/>
        </a:lnSpc>
        <a:spcBef>
          <a:spcPts val="0"/>
        </a:spcBef>
        <a:spcAft>
          <a:spcPts val="0"/>
        </a:spcAft>
        <a:buClrTx/>
        <a:buSzTx/>
        <a:buFontTx/>
        <a:buNone/>
        <a:tabLst/>
        <a:defRPr sz="2000" b="1" i="0" u="none" strike="noStrike" cap="none" spc="0" baseline="0">
          <a:ln>
            <a:noFill/>
          </a:ln>
          <a:solidFill>
            <a:srgbClr val="FFFFFF"/>
          </a:solidFill>
          <a:uFillTx/>
          <a:latin typeface="+mn-lt"/>
          <a:ea typeface="+mn-ea"/>
          <a:cs typeface="+mn-cs"/>
          <a:sym typeface="Arial"/>
        </a:defRPr>
      </a:lvl6pPr>
      <a:lvl7pPr marL="0" marR="0" indent="0" algn="l" defTabSz="457200" rtl="0" latinLnBrk="0">
        <a:lnSpc>
          <a:spcPct val="80000"/>
        </a:lnSpc>
        <a:spcBef>
          <a:spcPts val="0"/>
        </a:spcBef>
        <a:spcAft>
          <a:spcPts val="0"/>
        </a:spcAft>
        <a:buClrTx/>
        <a:buSzTx/>
        <a:buFontTx/>
        <a:buNone/>
        <a:tabLst/>
        <a:defRPr sz="2000" b="1" i="0" u="none" strike="noStrike" cap="none" spc="0" baseline="0">
          <a:ln>
            <a:noFill/>
          </a:ln>
          <a:solidFill>
            <a:srgbClr val="FFFFFF"/>
          </a:solidFill>
          <a:uFillTx/>
          <a:latin typeface="+mn-lt"/>
          <a:ea typeface="+mn-ea"/>
          <a:cs typeface="+mn-cs"/>
          <a:sym typeface="Arial"/>
        </a:defRPr>
      </a:lvl7pPr>
      <a:lvl8pPr marL="0" marR="0" indent="0" algn="l" defTabSz="457200" rtl="0" latinLnBrk="0">
        <a:lnSpc>
          <a:spcPct val="80000"/>
        </a:lnSpc>
        <a:spcBef>
          <a:spcPts val="0"/>
        </a:spcBef>
        <a:spcAft>
          <a:spcPts val="0"/>
        </a:spcAft>
        <a:buClrTx/>
        <a:buSzTx/>
        <a:buFontTx/>
        <a:buNone/>
        <a:tabLst/>
        <a:defRPr sz="2000" b="1" i="0" u="none" strike="noStrike" cap="none" spc="0" baseline="0">
          <a:ln>
            <a:noFill/>
          </a:ln>
          <a:solidFill>
            <a:srgbClr val="FFFFFF"/>
          </a:solidFill>
          <a:uFillTx/>
          <a:latin typeface="+mn-lt"/>
          <a:ea typeface="+mn-ea"/>
          <a:cs typeface="+mn-cs"/>
          <a:sym typeface="Arial"/>
        </a:defRPr>
      </a:lvl8pPr>
      <a:lvl9pPr marL="0" marR="0" indent="0" algn="l" defTabSz="457200" rtl="0" latinLnBrk="0">
        <a:lnSpc>
          <a:spcPct val="80000"/>
        </a:lnSpc>
        <a:spcBef>
          <a:spcPts val="0"/>
        </a:spcBef>
        <a:spcAft>
          <a:spcPts val="0"/>
        </a:spcAft>
        <a:buClrTx/>
        <a:buSzTx/>
        <a:buFontTx/>
        <a:buNone/>
        <a:tabLst/>
        <a:defRPr sz="2000" b="1" i="0" u="none" strike="noStrike" cap="none" spc="0" baseline="0">
          <a:ln>
            <a:noFill/>
          </a:ln>
          <a:solidFill>
            <a:srgbClr val="FFFFFF"/>
          </a:solidFill>
          <a:uFillTx/>
          <a:latin typeface="+mn-lt"/>
          <a:ea typeface="+mn-ea"/>
          <a:cs typeface="+mn-cs"/>
          <a:sym typeface="Arial"/>
        </a:defRPr>
      </a:lvl9pPr>
    </p:titleStyle>
    <p:bodyStyle>
      <a:lvl1pPr marL="180975" marR="0" indent="-180975" algn="l" defTabSz="914400" rtl="0" latinLnBrk="0">
        <a:lnSpc>
          <a:spcPct val="100000"/>
        </a:lnSpc>
        <a:spcBef>
          <a:spcPts val="1200"/>
        </a:spcBef>
        <a:spcAft>
          <a:spcPts val="0"/>
        </a:spcAft>
        <a:buClrTx/>
        <a:buSzPct val="100000"/>
        <a:buFont typeface="Trebuchet MS"/>
        <a:buChar char="•"/>
        <a:tabLst/>
        <a:defRPr sz="1400" b="1" i="0" u="none" strike="noStrike" cap="none" spc="0" baseline="0">
          <a:ln>
            <a:noFill/>
          </a:ln>
          <a:solidFill>
            <a:schemeClr val="accent2"/>
          </a:solidFill>
          <a:uFillTx/>
          <a:latin typeface="+mn-lt"/>
          <a:ea typeface="+mn-ea"/>
          <a:cs typeface="+mn-cs"/>
          <a:sym typeface="Arial"/>
        </a:defRPr>
      </a:lvl1pPr>
      <a:lvl2pPr marL="392112" marR="0" indent="-211137" algn="l" defTabSz="914400" rtl="0" latinLnBrk="0">
        <a:lnSpc>
          <a:spcPct val="100000"/>
        </a:lnSpc>
        <a:spcBef>
          <a:spcPts val="1200"/>
        </a:spcBef>
        <a:spcAft>
          <a:spcPts val="0"/>
        </a:spcAft>
        <a:buClrTx/>
        <a:buSzPct val="100000"/>
        <a:buFont typeface="Trebuchet MS"/>
        <a:buChar char="–"/>
        <a:tabLst/>
        <a:defRPr sz="1400" b="1" i="0" u="none" strike="noStrike" cap="none" spc="0" baseline="0">
          <a:ln>
            <a:noFill/>
          </a:ln>
          <a:solidFill>
            <a:schemeClr val="accent2"/>
          </a:solidFill>
          <a:uFillTx/>
          <a:latin typeface="+mn-lt"/>
          <a:ea typeface="+mn-ea"/>
          <a:cs typeface="+mn-cs"/>
          <a:sym typeface="Arial"/>
        </a:defRPr>
      </a:lvl2pPr>
      <a:lvl3pPr marL="592281" marR="0" indent="-230331" algn="l" defTabSz="914400" rtl="0" latinLnBrk="0">
        <a:lnSpc>
          <a:spcPct val="100000"/>
        </a:lnSpc>
        <a:spcBef>
          <a:spcPts val="1200"/>
        </a:spcBef>
        <a:spcAft>
          <a:spcPts val="0"/>
        </a:spcAft>
        <a:buClrTx/>
        <a:buSzPct val="80000"/>
        <a:buFont typeface="Trebuchet MS"/>
        <a:buChar char="•"/>
        <a:tabLst/>
        <a:defRPr sz="1400" b="1" i="0" u="none" strike="noStrike" cap="none" spc="0" baseline="0">
          <a:ln>
            <a:noFill/>
          </a:ln>
          <a:solidFill>
            <a:schemeClr val="accent2"/>
          </a:solidFill>
          <a:uFillTx/>
          <a:latin typeface="+mn-lt"/>
          <a:ea typeface="+mn-ea"/>
          <a:cs typeface="+mn-cs"/>
          <a:sym typeface="Arial"/>
        </a:defRPr>
      </a:lvl3pPr>
      <a:lvl4pPr marL="698818" marR="0" indent="-251143" algn="l" defTabSz="914400" rtl="0" latinLnBrk="0">
        <a:lnSpc>
          <a:spcPct val="100000"/>
        </a:lnSpc>
        <a:spcBef>
          <a:spcPts val="1200"/>
        </a:spcBef>
        <a:spcAft>
          <a:spcPts val="0"/>
        </a:spcAft>
        <a:buClrTx/>
        <a:buSzPct val="100000"/>
        <a:buFont typeface="Trebuchet MS"/>
        <a:buChar char="–"/>
        <a:tabLst/>
        <a:defRPr sz="1400" b="1" i="0" u="none" strike="noStrike" cap="none" spc="0" baseline="0">
          <a:ln>
            <a:noFill/>
          </a:ln>
          <a:solidFill>
            <a:schemeClr val="accent2"/>
          </a:solidFill>
          <a:uFillTx/>
          <a:latin typeface="+mn-lt"/>
          <a:ea typeface="+mn-ea"/>
          <a:cs typeface="+mn-cs"/>
          <a:sym typeface="Arial"/>
        </a:defRPr>
      </a:lvl4pPr>
      <a:lvl5pPr marL="878205" marR="0" indent="-251143" algn="l" defTabSz="914400" rtl="0" latinLnBrk="0">
        <a:lnSpc>
          <a:spcPct val="100000"/>
        </a:lnSpc>
        <a:spcBef>
          <a:spcPts val="1200"/>
        </a:spcBef>
        <a:spcAft>
          <a:spcPts val="0"/>
        </a:spcAft>
        <a:buClrTx/>
        <a:buSzPct val="100000"/>
        <a:buFont typeface="Trebuchet MS"/>
        <a:buChar char="•"/>
        <a:tabLst/>
        <a:defRPr sz="1400" b="1" i="0" u="none" strike="noStrike" cap="none" spc="0" baseline="0">
          <a:ln>
            <a:noFill/>
          </a:ln>
          <a:solidFill>
            <a:schemeClr val="accent2"/>
          </a:solidFill>
          <a:uFillTx/>
          <a:latin typeface="+mn-lt"/>
          <a:ea typeface="+mn-ea"/>
          <a:cs typeface="+mn-cs"/>
          <a:sym typeface="Arial"/>
        </a:defRPr>
      </a:lvl5pPr>
      <a:lvl6pPr marL="359999" marR="0" indent="-179999" algn="l" defTabSz="914400" rtl="0" latinLnBrk="0">
        <a:lnSpc>
          <a:spcPct val="100000"/>
        </a:lnSpc>
        <a:spcBef>
          <a:spcPts val="1200"/>
        </a:spcBef>
        <a:spcAft>
          <a:spcPts val="0"/>
        </a:spcAft>
        <a:buClrTx/>
        <a:buSzPct val="100000"/>
        <a:buFont typeface="Trebuchet MS"/>
        <a:buChar char="•"/>
        <a:tabLst/>
        <a:defRPr sz="1400" b="1" i="0" u="none" strike="noStrike" cap="none" spc="0" baseline="0">
          <a:ln>
            <a:noFill/>
          </a:ln>
          <a:solidFill>
            <a:schemeClr val="accent2"/>
          </a:solidFill>
          <a:uFillTx/>
          <a:latin typeface="+mn-lt"/>
          <a:ea typeface="+mn-ea"/>
          <a:cs typeface="+mn-cs"/>
          <a:sym typeface="Arial"/>
        </a:defRPr>
      </a:lvl6pPr>
      <a:lvl7pPr marL="0" marR="0" indent="0" algn="l" defTabSz="914400" rtl="0" latinLnBrk="0">
        <a:lnSpc>
          <a:spcPct val="100000"/>
        </a:lnSpc>
        <a:spcBef>
          <a:spcPts val="1200"/>
        </a:spcBef>
        <a:spcAft>
          <a:spcPts val="0"/>
        </a:spcAft>
        <a:buClrTx/>
        <a:buSzTx/>
        <a:buFont typeface="Trebuchet MS"/>
        <a:buNone/>
        <a:tabLst/>
        <a:defRPr sz="1400" b="1" i="0" u="none" strike="noStrike" cap="none" spc="0" baseline="0">
          <a:ln>
            <a:noFill/>
          </a:ln>
          <a:solidFill>
            <a:schemeClr val="accent2"/>
          </a:solidFill>
          <a:uFillTx/>
          <a:latin typeface="+mn-lt"/>
          <a:ea typeface="+mn-ea"/>
          <a:cs typeface="+mn-cs"/>
          <a:sym typeface="Arial"/>
        </a:defRPr>
      </a:lvl7pPr>
      <a:lvl8pPr marL="3360420" marR="0" indent="-160020" algn="l" defTabSz="914400" rtl="0" latinLnBrk="0">
        <a:lnSpc>
          <a:spcPct val="100000"/>
        </a:lnSpc>
        <a:spcBef>
          <a:spcPts val="1200"/>
        </a:spcBef>
        <a:spcAft>
          <a:spcPts val="0"/>
        </a:spcAft>
        <a:buClrTx/>
        <a:buSzPct val="100000"/>
        <a:buFont typeface="Trebuchet MS"/>
        <a:buChar char="•"/>
        <a:tabLst/>
        <a:defRPr sz="1400" b="1" i="0" u="none" strike="noStrike" cap="none" spc="0" baseline="0">
          <a:ln>
            <a:noFill/>
          </a:ln>
          <a:solidFill>
            <a:schemeClr val="accent2"/>
          </a:solidFill>
          <a:uFillTx/>
          <a:latin typeface="+mn-lt"/>
          <a:ea typeface="+mn-ea"/>
          <a:cs typeface="+mn-cs"/>
          <a:sym typeface="Arial"/>
        </a:defRPr>
      </a:lvl8pPr>
      <a:lvl9pPr marL="0" marR="0" indent="0" algn="l" defTabSz="914400" rtl="0" latinLnBrk="0">
        <a:lnSpc>
          <a:spcPct val="100000"/>
        </a:lnSpc>
        <a:spcBef>
          <a:spcPts val="1200"/>
        </a:spcBef>
        <a:spcAft>
          <a:spcPts val="0"/>
        </a:spcAft>
        <a:buClrTx/>
        <a:buSzTx/>
        <a:buFont typeface="Trebuchet MS"/>
        <a:buNone/>
        <a:tabLst/>
        <a:defRPr sz="1400" b="1" i="0" u="none" strike="noStrike" cap="none" spc="0" baseline="0">
          <a:ln>
            <a:noFill/>
          </a:ln>
          <a:solidFill>
            <a:schemeClr val="accent2"/>
          </a:solidFill>
          <a:uFillTx/>
          <a:latin typeface="+mn-lt"/>
          <a:ea typeface="+mn-ea"/>
          <a:cs typeface="+mn-cs"/>
          <a:sym typeface="Arial"/>
        </a:defRPr>
      </a:lvl9pPr>
    </p:bodyStyle>
    <p:otherStyle>
      <a:lvl1pPr marL="0" marR="0" indent="0" algn="r" defTabSz="914400" rtl="0"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Arial"/>
        </a:defRPr>
      </a:lvl1pPr>
      <a:lvl2pPr marL="0" marR="0" indent="457200" algn="r" defTabSz="914400" rtl="0"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Arial"/>
        </a:defRPr>
      </a:lvl2pPr>
      <a:lvl3pPr marL="0" marR="0" indent="914400" algn="r" defTabSz="914400" rtl="0"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Arial"/>
        </a:defRPr>
      </a:lvl3pPr>
      <a:lvl4pPr marL="0" marR="0" indent="1371600" algn="r" defTabSz="914400" rtl="0"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Arial"/>
        </a:defRPr>
      </a:lvl4pPr>
      <a:lvl5pPr marL="0" marR="0" indent="1828800" algn="r" defTabSz="914400" rtl="0"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Arial"/>
        </a:defRPr>
      </a:lvl5pPr>
      <a:lvl6pPr marL="0" marR="0" indent="2286000" algn="r" defTabSz="914400" rtl="0"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Arial"/>
        </a:defRPr>
      </a:lvl6pPr>
      <a:lvl7pPr marL="0" marR="0" indent="2743200" algn="r" defTabSz="914400" rtl="0"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Arial"/>
        </a:defRPr>
      </a:lvl7pPr>
      <a:lvl8pPr marL="0" marR="0" indent="3200400" algn="r" defTabSz="914400" rtl="0"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Arial"/>
        </a:defRPr>
      </a:lvl8pPr>
      <a:lvl9pPr marL="0" marR="0" indent="3657600" algn="r" defTabSz="914400" rtl="0"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6" cstate="print">
            <a:lum/>
          </a:blip>
          <a:srcRect/>
          <a:stretch>
            <a:fillRect/>
          </a:stretch>
        </a:blipFill>
        <a:effectLst/>
      </p:bgPr>
    </p:bg>
    <p:spTree>
      <p:nvGrpSpPr>
        <p:cNvPr id="1" name=""/>
        <p:cNvGrpSpPr/>
        <p:nvPr/>
      </p:nvGrpSpPr>
      <p:grpSpPr>
        <a:xfrm>
          <a:off x="0" y="0"/>
          <a:ext cx="0" cy="0"/>
          <a:chOff x="0" y="0"/>
          <a:chExt cx="0" cy="0"/>
        </a:xfrm>
      </p:grpSpPr>
      <p:sp>
        <p:nvSpPr>
          <p:cNvPr id="7" name="Rectangle 6"/>
          <p:cNvSpPr/>
          <p:nvPr/>
        </p:nvSpPr>
        <p:spPr>
          <a:xfrm>
            <a:off x="0" y="5062500"/>
            <a:ext cx="9144000" cy="81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ctr"/>
          <a:lstStyle/>
          <a:p>
            <a:pPr algn="ctr"/>
            <a:endParaRPr lang="en-US" sz="1600" b="1" dirty="0"/>
          </a:p>
        </p:txBody>
      </p:sp>
      <p:sp>
        <p:nvSpPr>
          <p:cNvPr id="2" name="Title Placeholder 1"/>
          <p:cNvSpPr>
            <a:spLocks noGrp="1"/>
          </p:cNvSpPr>
          <p:nvPr>
            <p:ph type="title"/>
          </p:nvPr>
        </p:nvSpPr>
        <p:spPr>
          <a:xfrm>
            <a:off x="382588" y="420180"/>
            <a:ext cx="8361170" cy="406115"/>
          </a:xfrm>
          <a:prstGeom prst="rect">
            <a:avLst/>
          </a:prstGeom>
        </p:spPr>
        <p:txBody>
          <a:bodyPr vert="horz" lIns="0" tIns="0" rIns="0" bIns="0" rtlCol="0" anchor="t">
            <a:normAutofit/>
          </a:bodyPr>
          <a:lstStyle/>
          <a:p>
            <a:r>
              <a:rPr lang="en-US"/>
              <a:t>Click to edit Master title style</a:t>
            </a:r>
            <a:endParaRPr lang="en-US" dirty="0"/>
          </a:p>
        </p:txBody>
      </p:sp>
      <p:sp>
        <p:nvSpPr>
          <p:cNvPr id="6" name="Slide Number Placeholder 5"/>
          <p:cNvSpPr>
            <a:spLocks noGrp="1"/>
          </p:cNvSpPr>
          <p:nvPr>
            <p:ph type="sldNum" sz="quarter" idx="4"/>
          </p:nvPr>
        </p:nvSpPr>
        <p:spPr>
          <a:xfrm>
            <a:off x="8288339" y="4877568"/>
            <a:ext cx="468000" cy="135000"/>
          </a:xfrm>
          <a:prstGeom prst="rect">
            <a:avLst/>
          </a:prstGeom>
        </p:spPr>
        <p:txBody>
          <a:bodyPr vert="horz" lIns="0" tIns="0" rIns="0" bIns="0" rtlCol="0" anchor="ctr"/>
          <a:lstStyle>
            <a:lvl1pPr algn="r">
              <a:defRPr sz="900">
                <a:solidFill>
                  <a:schemeClr val="tx1">
                    <a:lumMod val="65000"/>
                    <a:lumOff val="35000"/>
                  </a:schemeClr>
                </a:solidFill>
              </a:defRPr>
            </a:lvl1pPr>
          </a:lstStyle>
          <a:p>
            <a:fld id="{C60C2248-B95D-984B-A0F4-42B9A4652AA7}" type="slidenum">
              <a:rPr lang="en-US" smtClean="0"/>
              <a:pPr/>
              <a:t>‹#›</a:t>
            </a:fld>
            <a:endParaRPr lang="en-US" dirty="0"/>
          </a:p>
        </p:txBody>
      </p:sp>
      <p:sp>
        <p:nvSpPr>
          <p:cNvPr id="4" name="Text Placeholder 3"/>
          <p:cNvSpPr>
            <a:spLocks noGrp="1"/>
          </p:cNvSpPr>
          <p:nvPr>
            <p:ph type="body" idx="1"/>
          </p:nvPr>
        </p:nvSpPr>
        <p:spPr>
          <a:xfrm>
            <a:off x="393604" y="1235870"/>
            <a:ext cx="8350154" cy="3380184"/>
          </a:xfrm>
          <a:prstGeom prst="rect">
            <a:avLst/>
          </a:prstGeom>
        </p:spPr>
        <p:txBody>
          <a:bodyPr vert="horz" lIns="0" tIns="0" rIns="0" bIns="0" rtlCol="0">
            <a:normAutofit/>
          </a:bodyPr>
          <a:lstStyle/>
          <a:p>
            <a:pPr lvl="0"/>
            <a:r>
              <a:rPr lang="fi-FI" dirty="0"/>
              <a:t>Click to edit Master text styles</a:t>
            </a:r>
          </a:p>
          <a:p>
            <a:pPr lvl="1"/>
            <a:r>
              <a:rPr lang="fi-FI" dirty="0"/>
              <a:t>Second </a:t>
            </a:r>
            <a:r>
              <a:rPr lang="fi-FI" dirty="0" err="1"/>
              <a:t>level</a:t>
            </a:r>
            <a:endParaRPr lang="fi-FI" dirty="0"/>
          </a:p>
          <a:p>
            <a:pPr lvl="2"/>
            <a:r>
              <a:rPr lang="fi-FI" dirty="0"/>
              <a:t>Third level</a:t>
            </a:r>
          </a:p>
        </p:txBody>
      </p:sp>
      <p:pic>
        <p:nvPicPr>
          <p:cNvPr id="5" name="Picture 4"/>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385870" y="4776171"/>
            <a:ext cx="526106" cy="216000"/>
          </a:xfrm>
          <a:prstGeom prst="rect">
            <a:avLst/>
          </a:prstGeom>
        </p:spPr>
      </p:pic>
    </p:spTree>
    <p:extLst>
      <p:ext uri="{BB962C8B-B14F-4D97-AF65-F5344CB8AC3E}">
        <p14:creationId xmlns:p14="http://schemas.microsoft.com/office/powerpoint/2010/main" val="3733431423"/>
      </p:ext>
    </p:extLst>
  </p:cSld>
  <p:clrMap bg1="lt1" tx1="dk1" bg2="lt2" tx2="dk2" accent1="accent1" accent2="accent2" accent3="accent3" accent4="accent4" accent5="accent5" accent6="accent6" hlink="hlink" folHlink="folHlink"/>
  <p:sldLayoutIdLst>
    <p:sldLayoutId id="2147483938" r:id="rId1"/>
    <p:sldLayoutId id="2147483939" r:id="rId2"/>
    <p:sldLayoutId id="2147483940" r:id="rId3"/>
    <p:sldLayoutId id="2147483941" r:id="rId4"/>
  </p:sldLayoutIdLst>
  <p:hf hdr="0" dt="0"/>
  <p:txStyles>
    <p:titleStyle>
      <a:lvl1pPr algn="l" defTabSz="457189" rtl="0" eaLnBrk="1" latinLnBrk="0" hangingPunct="1">
        <a:lnSpc>
          <a:spcPct val="80000"/>
        </a:lnSpc>
        <a:spcBef>
          <a:spcPct val="0"/>
        </a:spcBef>
        <a:buNone/>
        <a:defRPr sz="2000" b="1" kern="1200">
          <a:solidFill>
            <a:schemeClr val="accent6">
              <a:lumMod val="60000"/>
              <a:lumOff val="40000"/>
            </a:schemeClr>
          </a:solidFill>
          <a:latin typeface="+mj-lt"/>
          <a:ea typeface="+mj-ea"/>
          <a:cs typeface="+mj-cs"/>
        </a:defRPr>
      </a:lvl1pPr>
    </p:titleStyle>
    <p:bodyStyle>
      <a:lvl1pPr marL="180971" marR="0" indent="-180971" algn="l" defTabSz="914378" rtl="0" eaLnBrk="1" fontAlgn="auto" latinLnBrk="0" hangingPunct="1">
        <a:lnSpc>
          <a:spcPct val="100000"/>
        </a:lnSpc>
        <a:spcBef>
          <a:spcPts val="1200"/>
        </a:spcBef>
        <a:spcAft>
          <a:spcPts val="0"/>
        </a:spcAft>
        <a:buClrTx/>
        <a:buSzTx/>
        <a:buFont typeface="Calibri" panose="020F0502020204030204" pitchFamily="34" charset="0"/>
        <a:buChar char="•"/>
        <a:tabLst/>
        <a:defRPr sz="1400" b="1" kern="1200">
          <a:solidFill>
            <a:schemeClr val="accent2"/>
          </a:solidFill>
          <a:latin typeface="+mn-lt"/>
          <a:ea typeface="+mn-ea"/>
          <a:cs typeface="+mn-cs"/>
        </a:defRPr>
      </a:lvl1pPr>
      <a:lvl2pPr marL="361941" marR="0" indent="-180971" algn="l" defTabSz="914378" rtl="0" eaLnBrk="1" fontAlgn="auto" latinLnBrk="0" hangingPunct="1">
        <a:lnSpc>
          <a:spcPct val="100000"/>
        </a:lnSpc>
        <a:spcBef>
          <a:spcPts val="600"/>
        </a:spcBef>
        <a:spcAft>
          <a:spcPts val="0"/>
        </a:spcAft>
        <a:buClrTx/>
        <a:buSzTx/>
        <a:buFont typeface="Lucida Grande"/>
        <a:buChar char="–"/>
        <a:tabLst/>
        <a:defRPr sz="1200" kern="1200">
          <a:solidFill>
            <a:schemeClr val="accent2"/>
          </a:solidFill>
          <a:latin typeface="+mn-lt"/>
          <a:ea typeface="+mn-ea"/>
          <a:cs typeface="+mn-cs"/>
        </a:defRPr>
      </a:lvl2pPr>
      <a:lvl3pPr marL="542912" marR="0" indent="-180971" algn="l" defTabSz="914378" rtl="0" eaLnBrk="1" fontAlgn="auto" latinLnBrk="0" hangingPunct="1">
        <a:lnSpc>
          <a:spcPct val="100000"/>
        </a:lnSpc>
        <a:spcBef>
          <a:spcPts val="400"/>
        </a:spcBef>
        <a:spcAft>
          <a:spcPts val="0"/>
        </a:spcAft>
        <a:buClrTx/>
        <a:buSzPct val="80000"/>
        <a:buFont typeface="Symbol" panose="05050102010706020507" pitchFamily="18" charset="2"/>
        <a:buChar char="·"/>
        <a:tabLst/>
        <a:defRPr sz="1100" kern="1200">
          <a:solidFill>
            <a:schemeClr val="accent2"/>
          </a:solidFill>
          <a:latin typeface="+mn-lt"/>
          <a:ea typeface="+mn-ea"/>
          <a:cs typeface="+mn-cs"/>
        </a:defRPr>
      </a:lvl3pPr>
      <a:lvl4pPr marL="627047" marR="0" indent="-179384" algn="l" defTabSz="914378" rtl="0" eaLnBrk="1" fontAlgn="auto" latinLnBrk="0" hangingPunct="1">
        <a:lnSpc>
          <a:spcPct val="130000"/>
        </a:lnSpc>
        <a:spcBef>
          <a:spcPts val="0"/>
        </a:spcBef>
        <a:spcAft>
          <a:spcPts val="0"/>
        </a:spcAft>
        <a:buClrTx/>
        <a:buSzTx/>
        <a:buFont typeface="Lucida Grande"/>
        <a:buChar char="–"/>
        <a:tabLst/>
        <a:defRPr sz="1000" kern="1200">
          <a:solidFill>
            <a:schemeClr val="tx1"/>
          </a:solidFill>
          <a:latin typeface="+mn-lt"/>
          <a:ea typeface="+mn-ea"/>
          <a:cs typeface="+mn-cs"/>
        </a:defRPr>
      </a:lvl4pPr>
      <a:lvl5pPr marL="806430" marR="0" indent="-179384" algn="l" defTabSz="914378" rtl="0" eaLnBrk="1" fontAlgn="auto" latinLnBrk="0" hangingPunct="1">
        <a:lnSpc>
          <a:spcPct val="130000"/>
        </a:lnSpc>
        <a:spcBef>
          <a:spcPts val="0"/>
        </a:spcBef>
        <a:spcAft>
          <a:spcPts val="0"/>
        </a:spcAft>
        <a:buClrTx/>
        <a:buSzTx/>
        <a:buFont typeface="Calibri" panose="020F0502020204030204" pitchFamily="34" charset="0"/>
        <a:buChar char="•"/>
        <a:tabLst/>
        <a:defRPr sz="1000" kern="1200">
          <a:solidFill>
            <a:schemeClr val="tx1"/>
          </a:solidFill>
          <a:latin typeface="+mn-lt"/>
          <a:ea typeface="+mn-ea"/>
          <a:cs typeface="+mn-cs"/>
        </a:defRPr>
      </a:lvl5pPr>
      <a:lvl6pPr marL="359991" indent="-179996" algn="l" defTabSz="457189" rtl="0" eaLnBrk="1" latinLnBrk="0" hangingPunct="1">
        <a:lnSpc>
          <a:spcPct val="110000"/>
        </a:lnSpc>
        <a:spcBef>
          <a:spcPts val="0"/>
        </a:spcBef>
        <a:buFont typeface="Arial"/>
        <a:buChar char="•"/>
        <a:defRPr sz="1400" kern="1200">
          <a:solidFill>
            <a:schemeClr val="tx1"/>
          </a:solidFill>
          <a:latin typeface="+mn-lt"/>
          <a:ea typeface="+mn-ea"/>
          <a:cs typeface="+mn-cs"/>
        </a:defRPr>
      </a:lvl6pPr>
      <a:lvl7pPr marL="0" indent="0" algn="l" defTabSz="457189" rtl="0" eaLnBrk="1" latinLnBrk="0" hangingPunct="1">
        <a:lnSpc>
          <a:spcPct val="120000"/>
        </a:lnSpc>
        <a:spcBef>
          <a:spcPts val="0"/>
        </a:spcBef>
        <a:buFont typeface="Arial"/>
        <a:buNone/>
        <a:defRPr sz="1400" kern="1200">
          <a:solidFill>
            <a:schemeClr val="tx1"/>
          </a:solidFill>
          <a:latin typeface="+mn-lt"/>
          <a:ea typeface="+mn-ea"/>
          <a:cs typeface="+mn-cs"/>
        </a:defRPr>
      </a:lvl7pPr>
      <a:lvl8pPr marL="3428915"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0" indent="0" algn="l" defTabSz="457189" rtl="0" eaLnBrk="1" latinLnBrk="0" hangingPunct="1">
        <a:lnSpc>
          <a:spcPct val="120000"/>
        </a:lnSpc>
        <a:spcBef>
          <a:spcPts val="0"/>
        </a:spcBef>
        <a:buFont typeface="Arial"/>
        <a:buNone/>
        <a:defRPr sz="1400" kern="1200">
          <a:solidFill>
            <a:schemeClr val="tx1"/>
          </a:solidFill>
          <a:latin typeface="+mn-lt"/>
          <a:ea typeface="+mn-ea"/>
          <a:cs typeface="+mn-cs"/>
        </a:defRPr>
      </a:lvl9pPr>
    </p:bodyStyle>
    <p:otherStyle>
      <a:defPPr>
        <a:defRPr lang="en-US"/>
      </a:defPPr>
      <a:lvl1pPr marL="0" algn="l" defTabSz="457189" rtl="0" eaLnBrk="1" latinLnBrk="0" hangingPunct="1">
        <a:defRPr sz="1800" kern="1200">
          <a:solidFill>
            <a:schemeClr val="tx1"/>
          </a:solidFill>
          <a:latin typeface="+mn-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8"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2"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8.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5.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5.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5.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5.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5.xml"/></Relationships>
</file>

<file path=ppt/slides/_rels/slide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5.xml"/></Relationships>
</file>

<file path=ppt/slides/_rels/slide2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5.xml"/></Relationships>
</file>

<file path=ppt/slides/_rels/slide2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3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4F59"/>
        </a:solidFill>
        <a:effectLst/>
      </p:bgPr>
    </p:bg>
    <p:spTree>
      <p:nvGrpSpPr>
        <p:cNvPr id="1" name=""/>
        <p:cNvGrpSpPr/>
        <p:nvPr/>
      </p:nvGrpSpPr>
      <p:grpSpPr>
        <a:xfrm>
          <a:off x="0" y="0"/>
          <a:ext cx="0" cy="0"/>
          <a:chOff x="0" y="0"/>
          <a:chExt cx="0" cy="0"/>
        </a:xfrm>
      </p:grpSpPr>
      <p:cxnSp>
        <p:nvCxnSpPr>
          <p:cNvPr id="9" name="Straight Connector 8"/>
          <p:cNvCxnSpPr/>
          <p:nvPr/>
        </p:nvCxnSpPr>
        <p:spPr>
          <a:xfrm>
            <a:off x="485775" y="3010283"/>
            <a:ext cx="8172450" cy="0"/>
          </a:xfrm>
          <a:prstGeom prst="line">
            <a:avLst/>
          </a:prstGeom>
          <a:ln w="28575">
            <a:solidFill>
              <a:srgbClr val="8DC63F"/>
            </a:solidFill>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485776" y="1870424"/>
            <a:ext cx="8172449" cy="960261"/>
          </a:xfrm>
          <a:prstGeom prst="rect">
            <a:avLst/>
          </a:prstGeom>
          <a:noFill/>
        </p:spPr>
        <p:txBody>
          <a:bodyPr wrap="square" tIns="0" rIns="68580" bIns="0" rtlCol="0" anchor="ctr" anchorCtr="0">
            <a:noAutofit/>
          </a:bodyPr>
          <a:lstStyle/>
          <a:p>
            <a:pPr algn="ctr" defTabSz="406400" hangingPunct="1">
              <a:lnSpc>
                <a:spcPts val="3778"/>
              </a:lnSpc>
              <a:spcAft>
                <a:spcPts val="267"/>
              </a:spcAft>
              <a:defRPr/>
            </a:pPr>
            <a:r>
              <a:rPr lang="en-US" sz="3000" b="1" dirty="0">
                <a:solidFill>
                  <a:prstClr val="white"/>
                </a:solidFill>
                <a:latin typeface="Arial" panose="020B0604020202020204" pitchFamily="34" charset="0"/>
                <a:cs typeface="Arial" panose="020B0604020202020204" pitchFamily="34" charset="0"/>
              </a:rPr>
              <a:t>UI/UX Training – March, 2021</a:t>
            </a:r>
          </a:p>
        </p:txBody>
      </p:sp>
      <p:grpSp>
        <p:nvGrpSpPr>
          <p:cNvPr id="3" name="Group 2"/>
          <p:cNvGrpSpPr/>
          <p:nvPr/>
        </p:nvGrpSpPr>
        <p:grpSpPr>
          <a:xfrm>
            <a:off x="4305051" y="2740174"/>
            <a:ext cx="534169" cy="543949"/>
            <a:chOff x="9935380" y="3351723"/>
            <a:chExt cx="747664" cy="761353"/>
          </a:xfrm>
        </p:grpSpPr>
        <p:sp>
          <p:nvSpPr>
            <p:cNvPr id="4" name="Oval 3"/>
            <p:cNvSpPr/>
            <p:nvPr/>
          </p:nvSpPr>
          <p:spPr>
            <a:xfrm>
              <a:off x="9935380" y="3351723"/>
              <a:ext cx="747664" cy="761353"/>
            </a:xfrm>
            <a:prstGeom prst="ellipse">
              <a:avLst/>
            </a:prstGeom>
            <a:solidFill>
              <a:srgbClr val="8DC63F">
                <a:alpha val="60000"/>
              </a:srgbClr>
            </a:solidFill>
            <a:ln>
              <a:noFill/>
            </a:ln>
            <a:effectLst/>
          </p:spPr>
          <p:style>
            <a:lnRef idx="1">
              <a:schemeClr val="accent1"/>
            </a:lnRef>
            <a:fillRef idx="3">
              <a:schemeClr val="accent1"/>
            </a:fillRef>
            <a:effectRef idx="2">
              <a:schemeClr val="accent1"/>
            </a:effectRef>
            <a:fontRef idx="minor">
              <a:schemeClr val="lt1"/>
            </a:fontRef>
          </p:style>
          <p:txBody>
            <a:bodyPr lIns="16000" tIns="16000" rIns="16000" bIns="16000" rtlCol="0" anchor="ctr"/>
            <a:lstStyle/>
            <a:p>
              <a:pPr algn="ctr" defTabSz="406400" hangingPunct="1">
                <a:defRPr/>
              </a:pPr>
              <a:endParaRPr lang="en-US" sz="711" b="1" dirty="0">
                <a:solidFill>
                  <a:prstClr val="white"/>
                </a:solidFill>
                <a:latin typeface="Calibri" panose="020F0502020204030204"/>
                <a:cs typeface="Arial"/>
              </a:endParaRPr>
            </a:p>
          </p:txBody>
        </p:sp>
        <p:grpSp>
          <p:nvGrpSpPr>
            <p:cNvPr id="5" name="Group 4"/>
            <p:cNvGrpSpPr/>
            <p:nvPr/>
          </p:nvGrpSpPr>
          <p:grpSpPr>
            <a:xfrm>
              <a:off x="10107024" y="3522762"/>
              <a:ext cx="396000" cy="396000"/>
              <a:chOff x="4794943" y="3206088"/>
              <a:chExt cx="396000" cy="396000"/>
            </a:xfrm>
            <a:solidFill>
              <a:srgbClr val="8DC63F"/>
            </a:solidFill>
          </p:grpSpPr>
          <p:sp>
            <p:nvSpPr>
              <p:cNvPr id="6" name="Oval 5"/>
              <p:cNvSpPr/>
              <p:nvPr/>
            </p:nvSpPr>
            <p:spPr>
              <a:xfrm>
                <a:off x="4794943" y="3206088"/>
                <a:ext cx="396000" cy="396000"/>
              </a:xfrm>
              <a:prstGeom prst="ellipse">
                <a:avLst/>
              </a:prstGeom>
              <a:grpFill/>
              <a:ln>
                <a:solidFill>
                  <a:srgbClr val="8DC63F"/>
                </a:solidFill>
              </a:ln>
              <a:effectLst/>
            </p:spPr>
            <p:style>
              <a:lnRef idx="1">
                <a:schemeClr val="accent1"/>
              </a:lnRef>
              <a:fillRef idx="3">
                <a:schemeClr val="accent1"/>
              </a:fillRef>
              <a:effectRef idx="2">
                <a:schemeClr val="accent1"/>
              </a:effectRef>
              <a:fontRef idx="minor">
                <a:schemeClr val="lt1"/>
              </a:fontRef>
            </p:style>
            <p:txBody>
              <a:bodyPr lIns="16000" tIns="16000" rIns="16000" bIns="16000" rtlCol="0" anchor="ctr"/>
              <a:lstStyle/>
              <a:p>
                <a:pPr algn="ctr" defTabSz="406400" hangingPunct="1">
                  <a:defRPr/>
                </a:pPr>
                <a:endParaRPr lang="en-US" sz="711" b="1" dirty="0">
                  <a:solidFill>
                    <a:prstClr val="white"/>
                  </a:solidFill>
                  <a:latin typeface="Calibri" panose="020F0502020204030204"/>
                  <a:cs typeface="Arial"/>
                </a:endParaRPr>
              </a:p>
            </p:txBody>
          </p:sp>
          <p:sp>
            <p:nvSpPr>
              <p:cNvPr id="7" name="Oval 6"/>
              <p:cNvSpPr/>
              <p:nvPr/>
            </p:nvSpPr>
            <p:spPr>
              <a:xfrm>
                <a:off x="4866943" y="3278088"/>
                <a:ext cx="252000" cy="252000"/>
              </a:xfrm>
              <a:prstGeom prst="ellipse">
                <a:avLst/>
              </a:prstGeom>
              <a:grpFill/>
              <a:ln>
                <a:solidFill>
                  <a:srgbClr val="8DC63F"/>
                </a:solidFill>
              </a:ln>
              <a:effectLst/>
            </p:spPr>
            <p:style>
              <a:lnRef idx="1">
                <a:schemeClr val="accent1"/>
              </a:lnRef>
              <a:fillRef idx="3">
                <a:schemeClr val="accent1"/>
              </a:fillRef>
              <a:effectRef idx="2">
                <a:schemeClr val="accent1"/>
              </a:effectRef>
              <a:fontRef idx="minor">
                <a:schemeClr val="lt1"/>
              </a:fontRef>
            </p:style>
            <p:txBody>
              <a:bodyPr lIns="16000" tIns="16000" rIns="16000" bIns="16000" rtlCol="0" anchor="ctr"/>
              <a:lstStyle/>
              <a:p>
                <a:pPr algn="ctr" defTabSz="406400" hangingPunct="1">
                  <a:defRPr/>
                </a:pPr>
                <a:endParaRPr lang="en-US" sz="711" b="1" dirty="0">
                  <a:solidFill>
                    <a:prstClr val="white"/>
                  </a:solidFill>
                  <a:latin typeface="Calibri" panose="020F0502020204030204"/>
                  <a:cs typeface="Arial"/>
                </a:endParaRPr>
              </a:p>
            </p:txBody>
          </p:sp>
        </p:grpSp>
      </p:grpSp>
      <p:sp>
        <p:nvSpPr>
          <p:cNvPr id="2" name="TextBox 1">
            <a:extLst>
              <a:ext uri="{FF2B5EF4-FFF2-40B4-BE49-F238E27FC236}">
                <a16:creationId xmlns:a16="http://schemas.microsoft.com/office/drawing/2014/main" id="{066124C2-97AE-4565-A067-92A9B11F0D65}"/>
              </a:ext>
            </a:extLst>
          </p:cNvPr>
          <p:cNvSpPr txBox="1"/>
          <p:nvPr/>
        </p:nvSpPr>
        <p:spPr>
          <a:xfrm>
            <a:off x="7581647" y="4765780"/>
            <a:ext cx="2022580" cy="257369"/>
          </a:xfrm>
          <a:prstGeom prst="rect">
            <a:avLst/>
          </a:prstGeom>
          <a:noFill/>
        </p:spPr>
        <p:txBody>
          <a:bodyPr wrap="square" lIns="36000" tIns="36000" rIns="36000" bIns="36000" rtlCol="0">
            <a:spAutoFit/>
          </a:bodyPr>
          <a:lstStyle/>
          <a:p>
            <a:r>
              <a:rPr lang="en-IN" sz="1200" dirty="0">
                <a:solidFill>
                  <a:schemeClr val="bg1">
                    <a:lumMod val="95000"/>
                  </a:schemeClr>
                </a:solidFill>
              </a:rPr>
              <a:t>Trainer :- Zaid Ansari</a:t>
            </a:r>
          </a:p>
        </p:txBody>
      </p:sp>
    </p:spTree>
    <p:extLst>
      <p:ext uri="{BB962C8B-B14F-4D97-AF65-F5344CB8AC3E}">
        <p14:creationId xmlns:p14="http://schemas.microsoft.com/office/powerpoint/2010/main" val="773628354"/>
      </p:ext>
    </p:extLst>
  </p:cSld>
  <p:clrMapOvr>
    <a:masterClrMapping/>
  </p:clrMapOvr>
  <mc:AlternateContent xmlns:mc="http://schemas.openxmlformats.org/markup-compatibility/2006" xmlns:p14="http://schemas.microsoft.com/office/powerpoint/2010/main">
    <mc:Choice Requires="p14">
      <p:transition spd="med">
        <p14:flythrough/>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63" presetClass="path" presetSubtype="0" decel="100000" fill="hold" nodeType="withEffect">
                                  <p:stCondLst>
                                    <p:cond delay="0"/>
                                  </p:stCondLst>
                                  <p:childTnLst>
                                    <p:animMotion origin="layout" path="M 0 0 L 0.25 0 E" pathEditMode="relative" ptsTypes="">
                                      <p:cBhvr>
                                        <p:cTn id="12" dur="500" spd="-100000" fill="hold"/>
                                        <p:tgtEl>
                                          <p:spTgt spid="3"/>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81F215E-0F21-40BB-B26B-95AE51565824}"/>
              </a:ext>
            </a:extLst>
          </p:cNvPr>
          <p:cNvSpPr>
            <a:spLocks noGrp="1"/>
          </p:cNvSpPr>
          <p:nvPr>
            <p:ph type="body" sz="quarter" idx="15"/>
          </p:nvPr>
        </p:nvSpPr>
        <p:spPr/>
        <p:txBody>
          <a:bodyPr/>
          <a:lstStyle/>
          <a:p>
            <a:endParaRPr lang="en-IN"/>
          </a:p>
        </p:txBody>
      </p:sp>
      <p:sp>
        <p:nvSpPr>
          <p:cNvPr id="3" name="Title 2">
            <a:extLst>
              <a:ext uri="{FF2B5EF4-FFF2-40B4-BE49-F238E27FC236}">
                <a16:creationId xmlns:a16="http://schemas.microsoft.com/office/drawing/2014/main" id="{3D1BB427-69CD-4FA2-833B-9793FD0E6F96}"/>
              </a:ext>
            </a:extLst>
          </p:cNvPr>
          <p:cNvSpPr>
            <a:spLocks noGrp="1"/>
          </p:cNvSpPr>
          <p:nvPr>
            <p:ph type="title"/>
          </p:nvPr>
        </p:nvSpPr>
        <p:spPr/>
        <p:txBody>
          <a:bodyPr/>
          <a:lstStyle/>
          <a:p>
            <a:r>
              <a:rPr lang="en-IN" dirty="0"/>
              <a:t>What is </a:t>
            </a:r>
            <a:r>
              <a:rPr lang="en-IN" dirty="0" err="1"/>
              <a:t>Rxjs</a:t>
            </a:r>
            <a:endParaRPr lang="en-IN" dirty="0"/>
          </a:p>
        </p:txBody>
      </p:sp>
      <p:sp>
        <p:nvSpPr>
          <p:cNvPr id="4" name="Content Placeholder 3">
            <a:extLst>
              <a:ext uri="{FF2B5EF4-FFF2-40B4-BE49-F238E27FC236}">
                <a16:creationId xmlns:a16="http://schemas.microsoft.com/office/drawing/2014/main" id="{1C3F273F-33D9-42BE-8B53-ED23DE931DAC}"/>
              </a:ext>
            </a:extLst>
          </p:cNvPr>
          <p:cNvSpPr>
            <a:spLocks noGrp="1"/>
          </p:cNvSpPr>
          <p:nvPr>
            <p:ph sz="quarter" idx="14"/>
          </p:nvPr>
        </p:nvSpPr>
        <p:spPr/>
        <p:txBody>
          <a:bodyPr>
            <a:normAutofit fontScale="92500" lnSpcReduction="10000"/>
          </a:bodyPr>
          <a:lstStyle/>
          <a:p>
            <a:r>
              <a:rPr lang="en-IN" dirty="0"/>
              <a:t>Reactive Extensions for Java Script.</a:t>
            </a:r>
          </a:p>
          <a:p>
            <a:r>
              <a:rPr lang="en-IN" dirty="0" err="1"/>
              <a:t>Rxjs</a:t>
            </a:r>
            <a:r>
              <a:rPr lang="en-IN" dirty="0"/>
              <a:t> is a library for composing asynchronous and event based programs by using observable sequences.</a:t>
            </a:r>
          </a:p>
          <a:p>
            <a:r>
              <a:rPr lang="en-IN" dirty="0"/>
              <a:t>Collect</a:t>
            </a:r>
          </a:p>
          <a:p>
            <a:r>
              <a:rPr lang="en-IN" dirty="0"/>
              <a:t>Pipe through a set of operations</a:t>
            </a:r>
          </a:p>
          <a:p>
            <a:pPr lvl="1"/>
            <a:r>
              <a:rPr lang="en-IN" dirty="0"/>
              <a:t>Transform</a:t>
            </a:r>
          </a:p>
          <a:p>
            <a:pPr lvl="1"/>
            <a:r>
              <a:rPr lang="en-IN" dirty="0"/>
              <a:t>Filter</a:t>
            </a:r>
          </a:p>
          <a:p>
            <a:pPr lvl="1"/>
            <a:r>
              <a:rPr lang="en-IN" dirty="0"/>
              <a:t>Process</a:t>
            </a:r>
          </a:p>
          <a:p>
            <a:r>
              <a:rPr lang="en-IN" dirty="0"/>
              <a:t>Combine </a:t>
            </a:r>
          </a:p>
          <a:p>
            <a:r>
              <a:rPr lang="en-IN" dirty="0"/>
              <a:t>Cache </a:t>
            </a:r>
          </a:p>
        </p:txBody>
      </p:sp>
    </p:spTree>
    <p:extLst>
      <p:ext uri="{BB962C8B-B14F-4D97-AF65-F5344CB8AC3E}">
        <p14:creationId xmlns:p14="http://schemas.microsoft.com/office/powerpoint/2010/main" val="24573444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1956EF3-7105-4690-BC8D-5B9B834D6A49}"/>
              </a:ext>
            </a:extLst>
          </p:cNvPr>
          <p:cNvSpPr>
            <a:spLocks noGrp="1"/>
          </p:cNvSpPr>
          <p:nvPr>
            <p:ph type="body" sz="quarter" idx="15"/>
          </p:nvPr>
        </p:nvSpPr>
        <p:spPr/>
        <p:txBody>
          <a:bodyPr/>
          <a:lstStyle/>
          <a:p>
            <a:endParaRPr lang="en-IN"/>
          </a:p>
        </p:txBody>
      </p:sp>
      <p:sp>
        <p:nvSpPr>
          <p:cNvPr id="3" name="Title 2">
            <a:extLst>
              <a:ext uri="{FF2B5EF4-FFF2-40B4-BE49-F238E27FC236}">
                <a16:creationId xmlns:a16="http://schemas.microsoft.com/office/drawing/2014/main" id="{326644CC-AB33-4F28-A17E-75B023E480BE}"/>
              </a:ext>
            </a:extLst>
          </p:cNvPr>
          <p:cNvSpPr>
            <a:spLocks noGrp="1"/>
          </p:cNvSpPr>
          <p:nvPr>
            <p:ph type="title"/>
          </p:nvPr>
        </p:nvSpPr>
        <p:spPr/>
        <p:txBody>
          <a:bodyPr/>
          <a:lstStyle/>
          <a:p>
            <a:r>
              <a:rPr lang="en-IN" dirty="0"/>
              <a:t>Why </a:t>
            </a:r>
            <a:r>
              <a:rPr lang="en-IN" dirty="0" err="1"/>
              <a:t>Rxjs</a:t>
            </a:r>
            <a:endParaRPr lang="en-IN" dirty="0"/>
          </a:p>
        </p:txBody>
      </p:sp>
      <p:sp>
        <p:nvSpPr>
          <p:cNvPr id="4" name="Content Placeholder 3">
            <a:extLst>
              <a:ext uri="{FF2B5EF4-FFF2-40B4-BE49-F238E27FC236}">
                <a16:creationId xmlns:a16="http://schemas.microsoft.com/office/drawing/2014/main" id="{D9CDEE26-C832-49A7-9BCF-4C6C832EA7DD}"/>
              </a:ext>
            </a:extLst>
          </p:cNvPr>
          <p:cNvSpPr>
            <a:spLocks noGrp="1"/>
          </p:cNvSpPr>
          <p:nvPr>
            <p:ph sz="quarter" idx="14"/>
          </p:nvPr>
        </p:nvSpPr>
        <p:spPr/>
        <p:txBody>
          <a:bodyPr/>
          <a:lstStyle/>
          <a:p>
            <a:r>
              <a:rPr lang="en-IN" dirty="0"/>
              <a:t> technique to manage all data.</a:t>
            </a:r>
          </a:p>
          <a:p>
            <a:r>
              <a:rPr lang="en-IN" dirty="0"/>
              <a:t>Can be Easily Composed.</a:t>
            </a:r>
          </a:p>
          <a:p>
            <a:r>
              <a:rPr lang="en-IN" dirty="0" err="1"/>
              <a:t>Watchfull</a:t>
            </a:r>
            <a:endParaRPr lang="en-IN" dirty="0"/>
          </a:p>
          <a:p>
            <a:r>
              <a:rPr lang="en-IN" dirty="0"/>
              <a:t>Its Lazy.</a:t>
            </a:r>
          </a:p>
          <a:p>
            <a:r>
              <a:rPr lang="en-IN" dirty="0"/>
              <a:t>Handle Error.</a:t>
            </a:r>
          </a:p>
          <a:p>
            <a:r>
              <a:rPr lang="en-IN" dirty="0"/>
              <a:t>Cancellable</a:t>
            </a:r>
          </a:p>
          <a:p>
            <a:r>
              <a:rPr lang="en-IN" dirty="0"/>
              <a:t>Angular itself uses </a:t>
            </a:r>
            <a:r>
              <a:rPr lang="en-IN" dirty="0" err="1"/>
              <a:t>Rxjs</a:t>
            </a:r>
            <a:r>
              <a:rPr lang="en-IN" dirty="0"/>
              <a:t> internally for </a:t>
            </a:r>
            <a:r>
              <a:rPr lang="en-IN" dirty="0">
                <a:sym typeface="Wingdings" panose="05000000000000000000" pitchFamily="2" charset="2"/>
              </a:rPr>
              <a:t> Routing, Reactive Forms, Http Client</a:t>
            </a:r>
            <a:endParaRPr lang="en-IN" dirty="0"/>
          </a:p>
        </p:txBody>
      </p:sp>
    </p:spTree>
    <p:extLst>
      <p:ext uri="{BB962C8B-B14F-4D97-AF65-F5344CB8AC3E}">
        <p14:creationId xmlns:p14="http://schemas.microsoft.com/office/powerpoint/2010/main" val="5827282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A9E5669-BFAC-40F3-BF86-03B39B25730B}"/>
              </a:ext>
            </a:extLst>
          </p:cNvPr>
          <p:cNvSpPr>
            <a:spLocks noGrp="1"/>
          </p:cNvSpPr>
          <p:nvPr>
            <p:ph type="body" sz="quarter" idx="15"/>
          </p:nvPr>
        </p:nvSpPr>
        <p:spPr/>
        <p:txBody>
          <a:bodyPr/>
          <a:lstStyle/>
          <a:p>
            <a:endParaRPr lang="en-IN"/>
          </a:p>
        </p:txBody>
      </p:sp>
      <p:sp>
        <p:nvSpPr>
          <p:cNvPr id="3" name="Title 2">
            <a:extLst>
              <a:ext uri="{FF2B5EF4-FFF2-40B4-BE49-F238E27FC236}">
                <a16:creationId xmlns:a16="http://schemas.microsoft.com/office/drawing/2014/main" id="{74AA10A5-89C0-46DC-9FE7-F4D7B288910D}"/>
              </a:ext>
            </a:extLst>
          </p:cNvPr>
          <p:cNvSpPr>
            <a:spLocks noGrp="1"/>
          </p:cNvSpPr>
          <p:nvPr>
            <p:ph type="title"/>
          </p:nvPr>
        </p:nvSpPr>
        <p:spPr/>
        <p:txBody>
          <a:bodyPr/>
          <a:lstStyle/>
          <a:p>
            <a:r>
              <a:rPr lang="en-IN" dirty="0"/>
              <a:t>Observer</a:t>
            </a:r>
          </a:p>
        </p:txBody>
      </p:sp>
      <p:pic>
        <p:nvPicPr>
          <p:cNvPr id="8" name="Content Placeholder 7">
            <a:extLst>
              <a:ext uri="{FF2B5EF4-FFF2-40B4-BE49-F238E27FC236}">
                <a16:creationId xmlns:a16="http://schemas.microsoft.com/office/drawing/2014/main" id="{26C3AA03-5FEA-4C26-BA46-C3572FB69F81}"/>
              </a:ext>
            </a:extLst>
          </p:cNvPr>
          <p:cNvPicPr>
            <a:picLocks noGrp="1" noChangeAspect="1"/>
          </p:cNvPicPr>
          <p:nvPr>
            <p:ph sz="quarter" idx="14"/>
          </p:nvPr>
        </p:nvPicPr>
        <p:blipFill>
          <a:blip r:embed="rId2"/>
          <a:stretch>
            <a:fillRect/>
          </a:stretch>
        </p:blipFill>
        <p:spPr>
          <a:xfrm>
            <a:off x="1104722" y="1437874"/>
            <a:ext cx="6934556" cy="2070206"/>
          </a:xfrm>
          <a:prstGeom prst="rect">
            <a:avLst/>
          </a:prstGeom>
        </p:spPr>
      </p:pic>
    </p:spTree>
    <p:extLst>
      <p:ext uri="{BB962C8B-B14F-4D97-AF65-F5344CB8AC3E}">
        <p14:creationId xmlns:p14="http://schemas.microsoft.com/office/powerpoint/2010/main" val="28477465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E14AE8B-FCD8-454B-8679-DB088A65467C}"/>
              </a:ext>
            </a:extLst>
          </p:cNvPr>
          <p:cNvSpPr>
            <a:spLocks noGrp="1"/>
          </p:cNvSpPr>
          <p:nvPr>
            <p:ph type="body" sz="quarter" idx="15"/>
          </p:nvPr>
        </p:nvSpPr>
        <p:spPr/>
        <p:txBody>
          <a:bodyPr/>
          <a:lstStyle/>
          <a:p>
            <a:endParaRPr lang="en-IN"/>
          </a:p>
        </p:txBody>
      </p:sp>
      <p:sp>
        <p:nvSpPr>
          <p:cNvPr id="3" name="Title 2">
            <a:extLst>
              <a:ext uri="{FF2B5EF4-FFF2-40B4-BE49-F238E27FC236}">
                <a16:creationId xmlns:a16="http://schemas.microsoft.com/office/drawing/2014/main" id="{63D0D34F-8B48-4FD2-BCD9-FD3116F2CC6E}"/>
              </a:ext>
            </a:extLst>
          </p:cNvPr>
          <p:cNvSpPr>
            <a:spLocks noGrp="1"/>
          </p:cNvSpPr>
          <p:nvPr>
            <p:ph type="title"/>
          </p:nvPr>
        </p:nvSpPr>
        <p:spPr/>
        <p:txBody>
          <a:bodyPr/>
          <a:lstStyle/>
          <a:p>
            <a:r>
              <a:rPr lang="en-IN" dirty="0"/>
              <a:t>Type of Data in Stream</a:t>
            </a:r>
          </a:p>
        </p:txBody>
      </p:sp>
      <p:sp>
        <p:nvSpPr>
          <p:cNvPr id="4" name="Content Placeholder 3">
            <a:extLst>
              <a:ext uri="{FF2B5EF4-FFF2-40B4-BE49-F238E27FC236}">
                <a16:creationId xmlns:a16="http://schemas.microsoft.com/office/drawing/2014/main" id="{9AE9DB40-9B10-403B-B684-2AE0AD9EAFFB}"/>
              </a:ext>
            </a:extLst>
          </p:cNvPr>
          <p:cNvSpPr>
            <a:spLocks noGrp="1"/>
          </p:cNvSpPr>
          <p:nvPr>
            <p:ph sz="quarter" idx="14"/>
          </p:nvPr>
        </p:nvSpPr>
        <p:spPr/>
        <p:txBody>
          <a:bodyPr/>
          <a:lstStyle/>
          <a:p>
            <a:r>
              <a:rPr lang="en-IN" dirty="0"/>
              <a:t>Number,</a:t>
            </a:r>
          </a:p>
          <a:p>
            <a:r>
              <a:rPr lang="en-IN" dirty="0"/>
              <a:t>String</a:t>
            </a:r>
          </a:p>
          <a:p>
            <a:r>
              <a:rPr lang="en-IN" dirty="0"/>
              <a:t>Event (onclick, </a:t>
            </a:r>
            <a:r>
              <a:rPr lang="en-IN" dirty="0" err="1"/>
              <a:t>onfocus</a:t>
            </a:r>
            <a:r>
              <a:rPr lang="en-IN" dirty="0"/>
              <a:t> etc)</a:t>
            </a:r>
          </a:p>
          <a:p>
            <a:r>
              <a:rPr lang="en-IN" dirty="0"/>
              <a:t>Object (Customer, Product etc)</a:t>
            </a:r>
          </a:p>
          <a:p>
            <a:r>
              <a:rPr lang="en-IN" dirty="0"/>
              <a:t>http response (its and array of objects)</a:t>
            </a:r>
          </a:p>
          <a:p>
            <a:r>
              <a:rPr lang="en-IN" dirty="0"/>
              <a:t>Emit other observable streams</a:t>
            </a:r>
          </a:p>
          <a:p>
            <a:endParaRPr lang="en-IN" dirty="0"/>
          </a:p>
        </p:txBody>
      </p:sp>
    </p:spTree>
    <p:extLst>
      <p:ext uri="{BB962C8B-B14F-4D97-AF65-F5344CB8AC3E}">
        <p14:creationId xmlns:p14="http://schemas.microsoft.com/office/powerpoint/2010/main" val="29698846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9E6C62F-7F48-4BF8-8B1A-F3C184BE888A}"/>
              </a:ext>
            </a:extLst>
          </p:cNvPr>
          <p:cNvSpPr>
            <a:spLocks noGrp="1"/>
          </p:cNvSpPr>
          <p:nvPr>
            <p:ph type="body" sz="quarter" idx="15"/>
          </p:nvPr>
        </p:nvSpPr>
        <p:spPr/>
        <p:txBody>
          <a:bodyPr/>
          <a:lstStyle/>
          <a:p>
            <a:endParaRPr lang="en-IN"/>
          </a:p>
        </p:txBody>
      </p:sp>
      <p:sp>
        <p:nvSpPr>
          <p:cNvPr id="3" name="Title 2">
            <a:extLst>
              <a:ext uri="{FF2B5EF4-FFF2-40B4-BE49-F238E27FC236}">
                <a16:creationId xmlns:a16="http://schemas.microsoft.com/office/drawing/2014/main" id="{C1A6C693-2037-43C5-A5FD-A641D01770FA}"/>
              </a:ext>
            </a:extLst>
          </p:cNvPr>
          <p:cNvSpPr>
            <a:spLocks noGrp="1"/>
          </p:cNvSpPr>
          <p:nvPr>
            <p:ph type="title"/>
          </p:nvPr>
        </p:nvSpPr>
        <p:spPr/>
        <p:txBody>
          <a:bodyPr/>
          <a:lstStyle/>
          <a:p>
            <a:r>
              <a:rPr lang="en-IN" dirty="0"/>
              <a:t>How to create observable	</a:t>
            </a:r>
          </a:p>
        </p:txBody>
      </p:sp>
      <p:sp>
        <p:nvSpPr>
          <p:cNvPr id="4" name="Content Placeholder 3">
            <a:extLst>
              <a:ext uri="{FF2B5EF4-FFF2-40B4-BE49-F238E27FC236}">
                <a16:creationId xmlns:a16="http://schemas.microsoft.com/office/drawing/2014/main" id="{C46E7D22-8DB7-440D-8874-64AC7A6471FB}"/>
              </a:ext>
            </a:extLst>
          </p:cNvPr>
          <p:cNvSpPr>
            <a:spLocks noGrp="1"/>
          </p:cNvSpPr>
          <p:nvPr>
            <p:ph sz="quarter" idx="14"/>
          </p:nvPr>
        </p:nvSpPr>
        <p:spPr/>
        <p:txBody>
          <a:bodyPr/>
          <a:lstStyle/>
          <a:p>
            <a:r>
              <a:rPr lang="en-IN" dirty="0" err="1"/>
              <a:t>Const</a:t>
            </a:r>
            <a:r>
              <a:rPr lang="en-IN" dirty="0"/>
              <a:t> </a:t>
            </a:r>
            <a:r>
              <a:rPr lang="en-IN" dirty="0" err="1"/>
              <a:t>appleStream</a:t>
            </a:r>
            <a:r>
              <a:rPr lang="en-IN" dirty="0"/>
              <a:t> = of (‘Apple1’,’Apple2’);</a:t>
            </a:r>
          </a:p>
          <a:p>
            <a:r>
              <a:rPr lang="en-IN" dirty="0"/>
              <a:t>Of method returns an observable stream to be subscribe</a:t>
            </a:r>
          </a:p>
          <a:p>
            <a:r>
              <a:rPr lang="en-IN" dirty="0" err="1"/>
              <a:t>Const</a:t>
            </a:r>
            <a:r>
              <a:rPr lang="en-IN" dirty="0"/>
              <a:t> </a:t>
            </a:r>
            <a:r>
              <a:rPr lang="en-IN" dirty="0" err="1"/>
              <a:t>appleStream</a:t>
            </a:r>
            <a:r>
              <a:rPr lang="en-IN" dirty="0"/>
              <a:t> = from ([‘Apple1’,’Apple2’]);</a:t>
            </a:r>
          </a:p>
          <a:p>
            <a:pPr lvl="1"/>
            <a:r>
              <a:rPr lang="en-IN" dirty="0"/>
              <a:t>From method can be used to create observable from Array or some other data Structure</a:t>
            </a:r>
          </a:p>
          <a:p>
            <a:endParaRPr lang="en-IN" dirty="0"/>
          </a:p>
        </p:txBody>
      </p:sp>
    </p:spTree>
    <p:extLst>
      <p:ext uri="{BB962C8B-B14F-4D97-AF65-F5344CB8AC3E}">
        <p14:creationId xmlns:p14="http://schemas.microsoft.com/office/powerpoint/2010/main" val="12289092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C78C706-01A4-48CB-822F-3CB9C3E8CDB4}"/>
              </a:ext>
            </a:extLst>
          </p:cNvPr>
          <p:cNvSpPr>
            <a:spLocks noGrp="1"/>
          </p:cNvSpPr>
          <p:nvPr>
            <p:ph type="body" sz="quarter" idx="15"/>
          </p:nvPr>
        </p:nvSpPr>
        <p:spPr/>
        <p:txBody>
          <a:bodyPr/>
          <a:lstStyle/>
          <a:p>
            <a:endParaRPr lang="en-IN" dirty="0"/>
          </a:p>
        </p:txBody>
      </p:sp>
      <p:sp>
        <p:nvSpPr>
          <p:cNvPr id="3" name="Title 2">
            <a:extLst>
              <a:ext uri="{FF2B5EF4-FFF2-40B4-BE49-F238E27FC236}">
                <a16:creationId xmlns:a16="http://schemas.microsoft.com/office/drawing/2014/main" id="{C336DC0F-0E60-4EAF-A3D6-67737458BB16}"/>
              </a:ext>
            </a:extLst>
          </p:cNvPr>
          <p:cNvSpPr>
            <a:spLocks noGrp="1"/>
          </p:cNvSpPr>
          <p:nvPr>
            <p:ph type="title"/>
          </p:nvPr>
        </p:nvSpPr>
        <p:spPr/>
        <p:txBody>
          <a:bodyPr/>
          <a:lstStyle/>
          <a:p>
            <a:r>
              <a:rPr lang="en-IN" dirty="0" err="1"/>
              <a:t>Rxjs</a:t>
            </a:r>
            <a:r>
              <a:rPr lang="en-IN" dirty="0"/>
              <a:t> Operators</a:t>
            </a:r>
          </a:p>
        </p:txBody>
      </p:sp>
      <p:sp>
        <p:nvSpPr>
          <p:cNvPr id="4" name="Content Placeholder 3">
            <a:extLst>
              <a:ext uri="{FF2B5EF4-FFF2-40B4-BE49-F238E27FC236}">
                <a16:creationId xmlns:a16="http://schemas.microsoft.com/office/drawing/2014/main" id="{EB9BA48A-253C-4DF4-A3C7-061771F38504}"/>
              </a:ext>
            </a:extLst>
          </p:cNvPr>
          <p:cNvSpPr>
            <a:spLocks noGrp="1"/>
          </p:cNvSpPr>
          <p:nvPr>
            <p:ph sz="quarter" idx="14"/>
          </p:nvPr>
        </p:nvSpPr>
        <p:spPr/>
        <p:txBody>
          <a:bodyPr/>
          <a:lstStyle/>
          <a:p>
            <a:r>
              <a:rPr lang="en-IN" dirty="0"/>
              <a:t>Operator are used to manipulate streams by using pipe methods.</a:t>
            </a:r>
          </a:p>
          <a:p>
            <a:r>
              <a:rPr lang="en-IN" dirty="0"/>
              <a:t>Pipe(list of operator to manipulate streams) 100+ operator are present in </a:t>
            </a:r>
            <a:r>
              <a:rPr lang="en-IN" dirty="0" err="1"/>
              <a:t>rxjs</a:t>
            </a:r>
            <a:endParaRPr lang="en-IN" dirty="0"/>
          </a:p>
          <a:p>
            <a:r>
              <a:rPr lang="en-IN" dirty="0"/>
              <a:t>Map -&gt; transform each emitted items which is emitted </a:t>
            </a:r>
          </a:p>
          <a:p>
            <a:r>
              <a:rPr lang="en-IN" dirty="0"/>
              <a:t>Tap -&gt; it does not modifies stream (Useful for debugging/performing action outside of flow)</a:t>
            </a:r>
          </a:p>
          <a:p>
            <a:r>
              <a:rPr lang="en-IN" dirty="0"/>
              <a:t>Take -&gt; Emits a specified number of items</a:t>
            </a:r>
          </a:p>
        </p:txBody>
      </p:sp>
    </p:spTree>
    <p:extLst>
      <p:ext uri="{BB962C8B-B14F-4D97-AF65-F5344CB8AC3E}">
        <p14:creationId xmlns:p14="http://schemas.microsoft.com/office/powerpoint/2010/main" val="15957089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79B8386-65AA-4150-B2A9-73CD55D0DED8}"/>
              </a:ext>
            </a:extLst>
          </p:cNvPr>
          <p:cNvSpPr>
            <a:spLocks noGrp="1"/>
          </p:cNvSpPr>
          <p:nvPr>
            <p:ph type="body" sz="quarter" idx="15"/>
          </p:nvPr>
        </p:nvSpPr>
        <p:spPr/>
        <p:txBody>
          <a:bodyPr/>
          <a:lstStyle/>
          <a:p>
            <a:endParaRPr lang="en-IN" dirty="0"/>
          </a:p>
        </p:txBody>
      </p:sp>
      <p:sp>
        <p:nvSpPr>
          <p:cNvPr id="3" name="Title 2">
            <a:extLst>
              <a:ext uri="{FF2B5EF4-FFF2-40B4-BE49-F238E27FC236}">
                <a16:creationId xmlns:a16="http://schemas.microsoft.com/office/drawing/2014/main" id="{EA6DF8B4-C40A-42B0-9D24-6291DA7261BD}"/>
              </a:ext>
            </a:extLst>
          </p:cNvPr>
          <p:cNvSpPr>
            <a:spLocks noGrp="1"/>
          </p:cNvSpPr>
          <p:nvPr>
            <p:ph type="title"/>
          </p:nvPr>
        </p:nvSpPr>
        <p:spPr/>
        <p:txBody>
          <a:bodyPr/>
          <a:lstStyle/>
          <a:p>
            <a:r>
              <a:rPr lang="en-IN" dirty="0"/>
              <a:t>Map Operator</a:t>
            </a:r>
          </a:p>
        </p:txBody>
      </p:sp>
      <p:pic>
        <p:nvPicPr>
          <p:cNvPr id="5" name="Content Placeholder 4">
            <a:extLst>
              <a:ext uri="{FF2B5EF4-FFF2-40B4-BE49-F238E27FC236}">
                <a16:creationId xmlns:a16="http://schemas.microsoft.com/office/drawing/2014/main" id="{5C686AD9-8356-4EC7-B4A2-E0D11A996AEA}"/>
              </a:ext>
            </a:extLst>
          </p:cNvPr>
          <p:cNvPicPr>
            <a:picLocks noGrp="1" noChangeAspect="1"/>
          </p:cNvPicPr>
          <p:nvPr>
            <p:ph sz="quarter" idx="14"/>
          </p:nvPr>
        </p:nvPicPr>
        <p:blipFill>
          <a:blip r:embed="rId2"/>
          <a:stretch>
            <a:fillRect/>
          </a:stretch>
        </p:blipFill>
        <p:spPr>
          <a:xfrm>
            <a:off x="3457184" y="1341040"/>
            <a:ext cx="5473038" cy="3060700"/>
          </a:xfrm>
          <a:prstGeom prst="rect">
            <a:avLst/>
          </a:prstGeom>
        </p:spPr>
      </p:pic>
      <p:pic>
        <p:nvPicPr>
          <p:cNvPr id="6" name="Picture 5">
            <a:extLst>
              <a:ext uri="{FF2B5EF4-FFF2-40B4-BE49-F238E27FC236}">
                <a16:creationId xmlns:a16="http://schemas.microsoft.com/office/drawing/2014/main" id="{35C3FCBC-55B4-474E-8C17-3E57DADF490E}"/>
              </a:ext>
            </a:extLst>
          </p:cNvPr>
          <p:cNvPicPr>
            <a:picLocks noChangeAspect="1"/>
          </p:cNvPicPr>
          <p:nvPr/>
        </p:nvPicPr>
        <p:blipFill>
          <a:blip r:embed="rId3"/>
          <a:stretch>
            <a:fillRect/>
          </a:stretch>
        </p:blipFill>
        <p:spPr>
          <a:xfrm>
            <a:off x="382396" y="1341040"/>
            <a:ext cx="3074788" cy="3060700"/>
          </a:xfrm>
          <a:prstGeom prst="rect">
            <a:avLst/>
          </a:prstGeom>
        </p:spPr>
      </p:pic>
    </p:spTree>
    <p:extLst>
      <p:ext uri="{BB962C8B-B14F-4D97-AF65-F5344CB8AC3E}">
        <p14:creationId xmlns:p14="http://schemas.microsoft.com/office/powerpoint/2010/main" val="36715099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687801D-2179-4E86-91C3-B65CB431AE12}"/>
              </a:ext>
            </a:extLst>
          </p:cNvPr>
          <p:cNvSpPr>
            <a:spLocks noGrp="1"/>
          </p:cNvSpPr>
          <p:nvPr>
            <p:ph type="body" sz="quarter" idx="15"/>
          </p:nvPr>
        </p:nvSpPr>
        <p:spPr/>
        <p:txBody>
          <a:bodyPr/>
          <a:lstStyle/>
          <a:p>
            <a:endParaRPr lang="en-IN"/>
          </a:p>
        </p:txBody>
      </p:sp>
      <p:sp>
        <p:nvSpPr>
          <p:cNvPr id="3" name="Title 2">
            <a:extLst>
              <a:ext uri="{FF2B5EF4-FFF2-40B4-BE49-F238E27FC236}">
                <a16:creationId xmlns:a16="http://schemas.microsoft.com/office/drawing/2014/main" id="{069C4B02-AD40-47E5-ACEE-215D818692BD}"/>
              </a:ext>
            </a:extLst>
          </p:cNvPr>
          <p:cNvSpPr>
            <a:spLocks noGrp="1"/>
          </p:cNvSpPr>
          <p:nvPr>
            <p:ph type="title"/>
          </p:nvPr>
        </p:nvSpPr>
        <p:spPr/>
        <p:txBody>
          <a:bodyPr/>
          <a:lstStyle/>
          <a:p>
            <a:r>
              <a:rPr lang="en-IN" dirty="0"/>
              <a:t>Tap Operator</a:t>
            </a:r>
          </a:p>
        </p:txBody>
      </p:sp>
      <p:pic>
        <p:nvPicPr>
          <p:cNvPr id="5" name="Content Placeholder 4">
            <a:extLst>
              <a:ext uri="{FF2B5EF4-FFF2-40B4-BE49-F238E27FC236}">
                <a16:creationId xmlns:a16="http://schemas.microsoft.com/office/drawing/2014/main" id="{9626A5D6-7954-459C-BCD1-C052C13485CC}"/>
              </a:ext>
            </a:extLst>
          </p:cNvPr>
          <p:cNvPicPr>
            <a:picLocks noGrp="1" noChangeAspect="1"/>
          </p:cNvPicPr>
          <p:nvPr>
            <p:ph sz="quarter" idx="14"/>
          </p:nvPr>
        </p:nvPicPr>
        <p:blipFill>
          <a:blip r:embed="rId2"/>
          <a:stretch>
            <a:fillRect/>
          </a:stretch>
        </p:blipFill>
        <p:spPr>
          <a:xfrm>
            <a:off x="3657600" y="1431142"/>
            <a:ext cx="5486400" cy="3060700"/>
          </a:xfrm>
          <a:prstGeom prst="rect">
            <a:avLst/>
          </a:prstGeom>
        </p:spPr>
      </p:pic>
      <p:pic>
        <p:nvPicPr>
          <p:cNvPr id="6" name="Picture 5">
            <a:extLst>
              <a:ext uri="{FF2B5EF4-FFF2-40B4-BE49-F238E27FC236}">
                <a16:creationId xmlns:a16="http://schemas.microsoft.com/office/drawing/2014/main" id="{634E3A2D-3083-476C-970C-63C2AD9C5BBA}"/>
              </a:ext>
            </a:extLst>
          </p:cNvPr>
          <p:cNvPicPr>
            <a:picLocks noChangeAspect="1"/>
          </p:cNvPicPr>
          <p:nvPr/>
        </p:nvPicPr>
        <p:blipFill>
          <a:blip r:embed="rId3"/>
          <a:stretch>
            <a:fillRect/>
          </a:stretch>
        </p:blipFill>
        <p:spPr>
          <a:xfrm>
            <a:off x="120713" y="1431142"/>
            <a:ext cx="3536887" cy="2970598"/>
          </a:xfrm>
          <a:prstGeom prst="rect">
            <a:avLst/>
          </a:prstGeom>
        </p:spPr>
      </p:pic>
    </p:spTree>
    <p:extLst>
      <p:ext uri="{BB962C8B-B14F-4D97-AF65-F5344CB8AC3E}">
        <p14:creationId xmlns:p14="http://schemas.microsoft.com/office/powerpoint/2010/main" val="33350335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96C74FC-E609-4695-844F-F9300F781D86}"/>
              </a:ext>
            </a:extLst>
          </p:cNvPr>
          <p:cNvSpPr>
            <a:spLocks noGrp="1"/>
          </p:cNvSpPr>
          <p:nvPr>
            <p:ph type="body" sz="quarter" idx="15"/>
          </p:nvPr>
        </p:nvSpPr>
        <p:spPr/>
        <p:txBody>
          <a:bodyPr/>
          <a:lstStyle/>
          <a:p>
            <a:endParaRPr lang="en-IN"/>
          </a:p>
        </p:txBody>
      </p:sp>
      <p:sp>
        <p:nvSpPr>
          <p:cNvPr id="3" name="Title 2">
            <a:extLst>
              <a:ext uri="{FF2B5EF4-FFF2-40B4-BE49-F238E27FC236}">
                <a16:creationId xmlns:a16="http://schemas.microsoft.com/office/drawing/2014/main" id="{ECE73313-62F2-4653-8FFD-8D3DBB446CC1}"/>
              </a:ext>
            </a:extLst>
          </p:cNvPr>
          <p:cNvSpPr>
            <a:spLocks noGrp="1"/>
          </p:cNvSpPr>
          <p:nvPr>
            <p:ph type="title"/>
          </p:nvPr>
        </p:nvSpPr>
        <p:spPr/>
        <p:txBody>
          <a:bodyPr/>
          <a:lstStyle/>
          <a:p>
            <a:r>
              <a:rPr lang="en-IN" dirty="0"/>
              <a:t>Take</a:t>
            </a:r>
          </a:p>
        </p:txBody>
      </p:sp>
      <p:pic>
        <p:nvPicPr>
          <p:cNvPr id="5" name="Content Placeholder 4">
            <a:extLst>
              <a:ext uri="{FF2B5EF4-FFF2-40B4-BE49-F238E27FC236}">
                <a16:creationId xmlns:a16="http://schemas.microsoft.com/office/drawing/2014/main" id="{B367A576-9002-40AC-A90F-E6AC5C4224F0}"/>
              </a:ext>
            </a:extLst>
          </p:cNvPr>
          <p:cNvPicPr>
            <a:picLocks noGrp="1" noChangeAspect="1"/>
          </p:cNvPicPr>
          <p:nvPr>
            <p:ph sz="quarter" idx="14"/>
          </p:nvPr>
        </p:nvPicPr>
        <p:blipFill>
          <a:blip r:embed="rId2"/>
          <a:stretch>
            <a:fillRect/>
          </a:stretch>
        </p:blipFill>
        <p:spPr>
          <a:xfrm>
            <a:off x="3018243" y="1387301"/>
            <a:ext cx="6079183" cy="3060700"/>
          </a:xfrm>
          <a:prstGeom prst="rect">
            <a:avLst/>
          </a:prstGeom>
        </p:spPr>
      </p:pic>
      <p:pic>
        <p:nvPicPr>
          <p:cNvPr id="6" name="Picture 5">
            <a:extLst>
              <a:ext uri="{FF2B5EF4-FFF2-40B4-BE49-F238E27FC236}">
                <a16:creationId xmlns:a16="http://schemas.microsoft.com/office/drawing/2014/main" id="{0343A34B-2523-46E5-9EFF-2B00828EE933}"/>
              </a:ext>
            </a:extLst>
          </p:cNvPr>
          <p:cNvPicPr>
            <a:picLocks noChangeAspect="1"/>
          </p:cNvPicPr>
          <p:nvPr/>
        </p:nvPicPr>
        <p:blipFill>
          <a:blip r:embed="rId3"/>
          <a:stretch>
            <a:fillRect/>
          </a:stretch>
        </p:blipFill>
        <p:spPr>
          <a:xfrm>
            <a:off x="46574" y="1319221"/>
            <a:ext cx="2971669" cy="3128780"/>
          </a:xfrm>
          <a:prstGeom prst="rect">
            <a:avLst/>
          </a:prstGeom>
        </p:spPr>
      </p:pic>
    </p:spTree>
    <p:extLst>
      <p:ext uri="{BB962C8B-B14F-4D97-AF65-F5344CB8AC3E}">
        <p14:creationId xmlns:p14="http://schemas.microsoft.com/office/powerpoint/2010/main" val="6712697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073A79-4191-4F19-9A12-398C0F7AA81E}"/>
              </a:ext>
            </a:extLst>
          </p:cNvPr>
          <p:cNvSpPr>
            <a:spLocks noGrp="1"/>
          </p:cNvSpPr>
          <p:nvPr>
            <p:ph type="title"/>
          </p:nvPr>
        </p:nvSpPr>
        <p:spPr/>
        <p:txBody>
          <a:bodyPr/>
          <a:lstStyle/>
          <a:p>
            <a:r>
              <a:rPr lang="en-US" dirty="0" err="1"/>
              <a:t>RxJS</a:t>
            </a:r>
            <a:r>
              <a:rPr lang="en-US" dirty="0"/>
              <a:t>	</a:t>
            </a:r>
          </a:p>
        </p:txBody>
      </p:sp>
      <p:sp>
        <p:nvSpPr>
          <p:cNvPr id="3" name="TextBox 2">
            <a:extLst>
              <a:ext uri="{FF2B5EF4-FFF2-40B4-BE49-F238E27FC236}">
                <a16:creationId xmlns:a16="http://schemas.microsoft.com/office/drawing/2014/main" id="{19867668-D99D-47DC-8DF5-9B41A4CB69C8}"/>
              </a:ext>
            </a:extLst>
          </p:cNvPr>
          <p:cNvSpPr txBox="1"/>
          <p:nvPr/>
        </p:nvSpPr>
        <p:spPr>
          <a:xfrm>
            <a:off x="382587" y="1349829"/>
            <a:ext cx="8361171" cy="24425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6000" tIns="36000" rIns="36000" bIns="36000" numCol="1" spcCol="38100" rtlCol="0" anchor="t">
            <a:spAutoFit/>
          </a:bodyPr>
          <a:lstStyle/>
          <a:p>
            <a:r>
              <a:rPr lang="en-US" sz="1400" b="1" dirty="0" err="1">
                <a:solidFill>
                  <a:schemeClr val="accent2"/>
                </a:solidFill>
              </a:rPr>
              <a:t>RxJS</a:t>
            </a:r>
            <a:r>
              <a:rPr lang="en-US" sz="1400" b="1" dirty="0">
                <a:solidFill>
                  <a:schemeClr val="accent2"/>
                </a:solidFill>
              </a:rPr>
              <a:t> (Reactive Extensions for JavaScript) is a library for reactive programming using observables that makes it easier to compose asynchronous or callback-based code.</a:t>
            </a:r>
          </a:p>
          <a:p>
            <a:endParaRPr lang="en-US" sz="1400" b="1" dirty="0">
              <a:solidFill>
                <a:schemeClr val="accent2"/>
              </a:solidFill>
            </a:endParaRPr>
          </a:p>
          <a:p>
            <a:r>
              <a:rPr lang="en-US" sz="1400" b="1" dirty="0" err="1">
                <a:solidFill>
                  <a:schemeClr val="accent2"/>
                </a:solidFill>
              </a:rPr>
              <a:t>RxJS</a:t>
            </a:r>
            <a:r>
              <a:rPr lang="en-US" sz="1400" b="1" dirty="0">
                <a:solidFill>
                  <a:schemeClr val="accent2"/>
                </a:solidFill>
              </a:rPr>
              <a:t> provides an implementation of the Observable type. The library also provides utility functions for creating and working with observables. These utility functions can be used for:</a:t>
            </a:r>
          </a:p>
          <a:p>
            <a:endParaRPr lang="en-US" sz="1400" b="1" dirty="0">
              <a:solidFill>
                <a:schemeClr val="accent2"/>
              </a:solidFill>
            </a:endParaRPr>
          </a:p>
          <a:p>
            <a:pPr marL="285750" indent="-285750">
              <a:buFont typeface="Arial" panose="020B0604020202020204" pitchFamily="34" charset="0"/>
              <a:buChar char="•"/>
            </a:pPr>
            <a:r>
              <a:rPr lang="en-US" sz="1400" b="1" dirty="0">
                <a:solidFill>
                  <a:schemeClr val="accent2"/>
                </a:solidFill>
              </a:rPr>
              <a:t>Converting existing code for async operations into observables</a:t>
            </a:r>
          </a:p>
          <a:p>
            <a:pPr marL="285750" indent="-285750">
              <a:buFont typeface="Arial" panose="020B0604020202020204" pitchFamily="34" charset="0"/>
              <a:buChar char="•"/>
            </a:pPr>
            <a:r>
              <a:rPr lang="en-US" sz="1400" b="1" dirty="0">
                <a:solidFill>
                  <a:schemeClr val="accent2"/>
                </a:solidFill>
              </a:rPr>
              <a:t>Iterating through the values in a stream</a:t>
            </a:r>
          </a:p>
          <a:p>
            <a:pPr marL="285750" indent="-285750">
              <a:buFont typeface="Arial" panose="020B0604020202020204" pitchFamily="34" charset="0"/>
              <a:buChar char="•"/>
            </a:pPr>
            <a:r>
              <a:rPr lang="en-US" sz="1400" b="1" dirty="0">
                <a:solidFill>
                  <a:schemeClr val="accent2"/>
                </a:solidFill>
              </a:rPr>
              <a:t>Mapping values to different types</a:t>
            </a:r>
          </a:p>
          <a:p>
            <a:pPr marL="285750" indent="-285750">
              <a:buFont typeface="Arial" panose="020B0604020202020204" pitchFamily="34" charset="0"/>
              <a:buChar char="•"/>
            </a:pPr>
            <a:r>
              <a:rPr lang="en-US" sz="1400" b="1" dirty="0">
                <a:solidFill>
                  <a:schemeClr val="accent2"/>
                </a:solidFill>
              </a:rPr>
              <a:t>Filtering streams</a:t>
            </a:r>
          </a:p>
          <a:p>
            <a:pPr marL="285750" indent="-285750">
              <a:buFont typeface="Arial" panose="020B0604020202020204" pitchFamily="34" charset="0"/>
              <a:buChar char="•"/>
            </a:pPr>
            <a:r>
              <a:rPr lang="en-US" sz="1400" b="1" dirty="0">
                <a:solidFill>
                  <a:schemeClr val="accent2"/>
                </a:solidFill>
              </a:rPr>
              <a:t>Composing multiple streams</a:t>
            </a:r>
          </a:p>
        </p:txBody>
      </p:sp>
    </p:spTree>
    <p:extLst>
      <p:ext uri="{BB962C8B-B14F-4D97-AF65-F5344CB8AC3E}">
        <p14:creationId xmlns:p14="http://schemas.microsoft.com/office/powerpoint/2010/main" val="3952410637"/>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073A79-4191-4F19-9A12-398C0F7AA81E}"/>
              </a:ext>
            </a:extLst>
          </p:cNvPr>
          <p:cNvSpPr>
            <a:spLocks noGrp="1"/>
          </p:cNvSpPr>
          <p:nvPr>
            <p:ph type="title"/>
          </p:nvPr>
        </p:nvSpPr>
        <p:spPr/>
        <p:txBody>
          <a:bodyPr/>
          <a:lstStyle/>
          <a:p>
            <a:r>
              <a:rPr lang="en-US" dirty="0"/>
              <a:t>Angular Forms</a:t>
            </a:r>
          </a:p>
        </p:txBody>
      </p:sp>
      <p:sp>
        <p:nvSpPr>
          <p:cNvPr id="6" name="TextBox 5">
            <a:extLst>
              <a:ext uri="{FF2B5EF4-FFF2-40B4-BE49-F238E27FC236}">
                <a16:creationId xmlns:a16="http://schemas.microsoft.com/office/drawing/2014/main" id="{7623C724-62EB-47E6-9890-777074332B25}"/>
              </a:ext>
            </a:extLst>
          </p:cNvPr>
          <p:cNvSpPr txBox="1"/>
          <p:nvPr/>
        </p:nvSpPr>
        <p:spPr>
          <a:xfrm>
            <a:off x="382588" y="1306285"/>
            <a:ext cx="8361171" cy="13653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6000" tIns="36000" rIns="36000" bIns="36000" numCol="1" spcCol="38100" rtlCol="0" anchor="t">
            <a:spAutoFit/>
          </a:bodyPr>
          <a:lstStyle/>
          <a:p>
            <a:r>
              <a:rPr lang="en-US" sz="1400" b="1" dirty="0">
                <a:solidFill>
                  <a:schemeClr val="accent2"/>
                </a:solidFill>
              </a:rPr>
              <a:t>Angular provides two different approaches to handling user input through forms:</a:t>
            </a:r>
          </a:p>
          <a:p>
            <a:pPr marL="285750" indent="-285750">
              <a:buFont typeface="Arial" panose="020B0604020202020204" pitchFamily="34" charset="0"/>
              <a:buChar char="•"/>
            </a:pPr>
            <a:r>
              <a:rPr lang="en-US" sz="1400" b="1" dirty="0">
                <a:solidFill>
                  <a:schemeClr val="accent2"/>
                </a:solidFill>
              </a:rPr>
              <a:t>Template-driven forms</a:t>
            </a:r>
          </a:p>
          <a:p>
            <a:pPr marL="285750" indent="-285750">
              <a:buFont typeface="Arial" panose="020B0604020202020204" pitchFamily="34" charset="0"/>
              <a:buChar char="•"/>
            </a:pPr>
            <a:r>
              <a:rPr lang="en-US" sz="1400" b="1" dirty="0">
                <a:solidFill>
                  <a:schemeClr val="accent2"/>
                </a:solidFill>
              </a:rPr>
              <a:t>Reactive forms </a:t>
            </a:r>
          </a:p>
          <a:p>
            <a:endParaRPr lang="en-US" sz="1400" b="1" dirty="0">
              <a:solidFill>
                <a:schemeClr val="accent2"/>
              </a:solidFill>
            </a:endParaRPr>
          </a:p>
          <a:p>
            <a:r>
              <a:rPr lang="en-US" sz="1400" b="1" dirty="0">
                <a:solidFill>
                  <a:schemeClr val="accent2"/>
                </a:solidFill>
              </a:rPr>
              <a:t>Both capture user input events from the view, validate the user input, create a form model and data model to update, and provide a way to track changes. </a:t>
            </a:r>
          </a:p>
        </p:txBody>
      </p:sp>
    </p:spTree>
    <p:extLst>
      <p:ext uri="{BB962C8B-B14F-4D97-AF65-F5344CB8AC3E}">
        <p14:creationId xmlns:p14="http://schemas.microsoft.com/office/powerpoint/2010/main" val="2811411889"/>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073A79-4191-4F19-9A12-398C0F7AA81E}"/>
              </a:ext>
            </a:extLst>
          </p:cNvPr>
          <p:cNvSpPr>
            <a:spLocks noGrp="1"/>
          </p:cNvSpPr>
          <p:nvPr>
            <p:ph type="title"/>
          </p:nvPr>
        </p:nvSpPr>
        <p:spPr/>
        <p:txBody>
          <a:bodyPr/>
          <a:lstStyle/>
          <a:p>
            <a:r>
              <a:rPr lang="en-US" dirty="0"/>
              <a:t>Using Observables</a:t>
            </a:r>
          </a:p>
        </p:txBody>
      </p:sp>
      <p:sp>
        <p:nvSpPr>
          <p:cNvPr id="6" name="TextBox 5">
            <a:extLst>
              <a:ext uri="{FF2B5EF4-FFF2-40B4-BE49-F238E27FC236}">
                <a16:creationId xmlns:a16="http://schemas.microsoft.com/office/drawing/2014/main" id="{7623C724-62EB-47E6-9890-777074332B25}"/>
              </a:ext>
            </a:extLst>
          </p:cNvPr>
          <p:cNvSpPr txBox="1"/>
          <p:nvPr/>
        </p:nvSpPr>
        <p:spPr>
          <a:xfrm>
            <a:off x="391414" y="1197429"/>
            <a:ext cx="8361171" cy="201169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6000" tIns="36000" rIns="36000" bIns="36000" numCol="1" spcCol="38100" rtlCol="0" anchor="t">
            <a:spAutoFit/>
          </a:bodyPr>
          <a:lstStyle/>
          <a:p>
            <a:r>
              <a:rPr lang="en-US" sz="1400" b="1" dirty="0">
                <a:solidFill>
                  <a:schemeClr val="accent2"/>
                </a:solidFill>
              </a:rPr>
              <a:t>An</a:t>
            </a:r>
            <a:r>
              <a:rPr lang="en-US" sz="1400" dirty="0"/>
              <a:t> </a:t>
            </a:r>
            <a:r>
              <a:rPr lang="en-US" sz="1400" b="1" dirty="0">
                <a:solidFill>
                  <a:schemeClr val="accent2"/>
                </a:solidFill>
              </a:rPr>
              <a:t>observable</a:t>
            </a:r>
            <a:r>
              <a:rPr lang="en-US" sz="1400" dirty="0"/>
              <a:t> </a:t>
            </a:r>
            <a:r>
              <a:rPr lang="en-US" sz="1400" b="1" dirty="0">
                <a:solidFill>
                  <a:schemeClr val="accent2"/>
                </a:solidFill>
              </a:rPr>
              <a:t>represents</a:t>
            </a:r>
            <a:r>
              <a:rPr lang="en-US" sz="1400" dirty="0"/>
              <a:t> </a:t>
            </a:r>
            <a:r>
              <a:rPr lang="en-US" sz="1400" b="1" dirty="0">
                <a:solidFill>
                  <a:schemeClr val="accent2"/>
                </a:solidFill>
              </a:rPr>
              <a:t>a</a:t>
            </a:r>
            <a:r>
              <a:rPr lang="en-US" sz="1400" dirty="0"/>
              <a:t> </a:t>
            </a:r>
            <a:r>
              <a:rPr lang="en-US" sz="1400" b="1" dirty="0">
                <a:solidFill>
                  <a:schemeClr val="accent2"/>
                </a:solidFill>
              </a:rPr>
              <a:t>stream,</a:t>
            </a:r>
            <a:r>
              <a:rPr lang="en-US" sz="1400" dirty="0"/>
              <a:t> </a:t>
            </a:r>
            <a:r>
              <a:rPr lang="en-US" sz="1400" b="1" dirty="0">
                <a:solidFill>
                  <a:schemeClr val="accent2"/>
                </a:solidFill>
              </a:rPr>
              <a:t>or</a:t>
            </a:r>
            <a:r>
              <a:rPr lang="en-US" sz="1400" dirty="0"/>
              <a:t> </a:t>
            </a:r>
            <a:r>
              <a:rPr lang="en-US" sz="1400" b="1" dirty="0">
                <a:solidFill>
                  <a:schemeClr val="accent2"/>
                </a:solidFill>
              </a:rPr>
              <a:t>source</a:t>
            </a:r>
            <a:r>
              <a:rPr lang="en-US" sz="1400" dirty="0"/>
              <a:t> </a:t>
            </a:r>
            <a:r>
              <a:rPr lang="en-US" sz="1400" b="1" dirty="0">
                <a:solidFill>
                  <a:schemeClr val="accent2"/>
                </a:solidFill>
              </a:rPr>
              <a:t>of</a:t>
            </a:r>
            <a:r>
              <a:rPr lang="en-US" sz="1400" dirty="0"/>
              <a:t> </a:t>
            </a:r>
            <a:r>
              <a:rPr lang="en-US" sz="1400" b="1" dirty="0">
                <a:solidFill>
                  <a:schemeClr val="accent2"/>
                </a:solidFill>
              </a:rPr>
              <a:t>data</a:t>
            </a:r>
            <a:r>
              <a:rPr lang="en-US" sz="1400" dirty="0"/>
              <a:t> </a:t>
            </a:r>
            <a:r>
              <a:rPr lang="en-US" sz="1400" b="1" dirty="0">
                <a:solidFill>
                  <a:schemeClr val="accent2"/>
                </a:solidFill>
              </a:rPr>
              <a:t>that</a:t>
            </a:r>
            <a:r>
              <a:rPr lang="en-US" sz="1400" dirty="0"/>
              <a:t> </a:t>
            </a:r>
            <a:r>
              <a:rPr lang="en-US" sz="1400" b="1" dirty="0">
                <a:solidFill>
                  <a:schemeClr val="accent2"/>
                </a:solidFill>
              </a:rPr>
              <a:t>can</a:t>
            </a:r>
            <a:r>
              <a:rPr lang="en-US" sz="1400" dirty="0"/>
              <a:t> </a:t>
            </a:r>
            <a:r>
              <a:rPr lang="en-US" sz="1400" b="1" dirty="0">
                <a:solidFill>
                  <a:schemeClr val="accent2"/>
                </a:solidFill>
              </a:rPr>
              <a:t>arrive</a:t>
            </a:r>
            <a:r>
              <a:rPr lang="en-US" sz="1400" dirty="0"/>
              <a:t> </a:t>
            </a:r>
            <a:r>
              <a:rPr lang="en-US" sz="1400" b="1" dirty="0">
                <a:solidFill>
                  <a:schemeClr val="accent2"/>
                </a:solidFill>
              </a:rPr>
              <a:t>over</a:t>
            </a:r>
            <a:r>
              <a:rPr lang="en-US" sz="1400" dirty="0"/>
              <a:t> </a:t>
            </a:r>
            <a:r>
              <a:rPr lang="en-US" sz="1400" b="1" dirty="0">
                <a:solidFill>
                  <a:schemeClr val="accent2"/>
                </a:solidFill>
              </a:rPr>
              <a:t>time.</a:t>
            </a:r>
          </a:p>
          <a:p>
            <a:endParaRPr lang="en-US" sz="1400" b="1" dirty="0">
              <a:solidFill>
                <a:schemeClr val="accent2"/>
              </a:solidFill>
            </a:endParaRPr>
          </a:p>
          <a:p>
            <a:r>
              <a:rPr lang="en-US" sz="1400" b="1" dirty="0">
                <a:solidFill>
                  <a:schemeClr val="accent2"/>
                </a:solidFill>
              </a:rPr>
              <a:t>Observables provide support for passing messages between parts of your application. They are used frequently in Angular and are the recommended technique for event handling, asynchronous programming, and handling multiple values.</a:t>
            </a:r>
          </a:p>
          <a:p>
            <a:endParaRPr lang="en-US" sz="1400" b="1" dirty="0">
              <a:solidFill>
                <a:schemeClr val="accent2"/>
              </a:solidFill>
            </a:endParaRPr>
          </a:p>
          <a:p>
            <a:r>
              <a:rPr lang="en-US" sz="1400" b="1" dirty="0">
                <a:solidFill>
                  <a:schemeClr val="accent2"/>
                </a:solidFill>
              </a:rPr>
              <a:t>Observables are declarative—that is, you define a function for publishing values, but it is not executed until a consumer subscribes to it. The subscribed consumer then receives notifications until the function completes, or until they unsubscribe.</a:t>
            </a:r>
          </a:p>
        </p:txBody>
      </p:sp>
    </p:spTree>
    <p:extLst>
      <p:ext uri="{BB962C8B-B14F-4D97-AF65-F5344CB8AC3E}">
        <p14:creationId xmlns:p14="http://schemas.microsoft.com/office/powerpoint/2010/main" val="3995009671"/>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F55740-9C42-41BE-A59B-573E63AEB54C}"/>
              </a:ext>
            </a:extLst>
          </p:cNvPr>
          <p:cNvSpPr>
            <a:spLocks noGrp="1"/>
          </p:cNvSpPr>
          <p:nvPr>
            <p:ph type="title"/>
          </p:nvPr>
        </p:nvSpPr>
        <p:spPr/>
        <p:txBody>
          <a:bodyPr/>
          <a:lstStyle/>
          <a:p>
            <a:r>
              <a:rPr lang="en-IN" dirty="0" err="1"/>
              <a:t>NgRx</a:t>
            </a:r>
            <a:r>
              <a:rPr lang="en-IN" dirty="0"/>
              <a:t> </a:t>
            </a:r>
          </a:p>
        </p:txBody>
      </p:sp>
      <p:sp>
        <p:nvSpPr>
          <p:cNvPr id="3" name="Text Placeholder 2">
            <a:extLst>
              <a:ext uri="{FF2B5EF4-FFF2-40B4-BE49-F238E27FC236}">
                <a16:creationId xmlns:a16="http://schemas.microsoft.com/office/drawing/2014/main" id="{5F77834D-9338-4773-A780-47CD8B1E67D9}"/>
              </a:ext>
            </a:extLst>
          </p:cNvPr>
          <p:cNvSpPr>
            <a:spLocks noGrp="1"/>
          </p:cNvSpPr>
          <p:nvPr>
            <p:ph type="body" idx="1"/>
          </p:nvPr>
        </p:nvSpPr>
        <p:spPr/>
        <p:txBody>
          <a:bodyPr>
            <a:normAutofit fontScale="92500" lnSpcReduction="20000"/>
          </a:bodyPr>
          <a:lstStyle/>
          <a:p>
            <a:r>
              <a:rPr lang="en-IN" dirty="0"/>
              <a:t>Redux Patterns for Angular</a:t>
            </a:r>
          </a:p>
          <a:p>
            <a:r>
              <a:rPr lang="en-IN" dirty="0"/>
              <a:t>Powerful way to manage states in angular.</a:t>
            </a:r>
          </a:p>
          <a:p>
            <a:r>
              <a:rPr lang="en-IN" dirty="0"/>
              <a:t>States can be any of following</a:t>
            </a:r>
          </a:p>
          <a:p>
            <a:pPr lvl="1"/>
            <a:r>
              <a:rPr lang="en-IN" dirty="0"/>
              <a:t>View State</a:t>
            </a:r>
          </a:p>
          <a:p>
            <a:pPr lvl="1"/>
            <a:r>
              <a:rPr lang="en-IN" dirty="0"/>
              <a:t>User Information</a:t>
            </a:r>
          </a:p>
          <a:p>
            <a:pPr lvl="1"/>
            <a:r>
              <a:rPr lang="en-IN" dirty="0"/>
              <a:t>Entity Data</a:t>
            </a:r>
          </a:p>
          <a:p>
            <a:pPr lvl="1"/>
            <a:r>
              <a:rPr lang="en-IN" dirty="0"/>
              <a:t>User Selections (</a:t>
            </a:r>
            <a:r>
              <a:rPr lang="en-IN" dirty="0" err="1"/>
              <a:t>ot</a:t>
            </a:r>
            <a:r>
              <a:rPr lang="en-IN" dirty="0"/>
              <a:t> any data that app is tracking)</a:t>
            </a:r>
          </a:p>
          <a:p>
            <a:r>
              <a:rPr lang="en-IN" dirty="0"/>
              <a:t>Purpose ?</a:t>
            </a:r>
          </a:p>
          <a:p>
            <a:pPr lvl="1"/>
            <a:r>
              <a:rPr lang="en-IN" dirty="0"/>
              <a:t>Organizing state</a:t>
            </a:r>
          </a:p>
          <a:p>
            <a:pPr lvl="1"/>
            <a:r>
              <a:rPr lang="en-IN" dirty="0"/>
              <a:t>Managing State</a:t>
            </a:r>
          </a:p>
          <a:p>
            <a:pPr lvl="1"/>
            <a:r>
              <a:rPr lang="en-IN" dirty="0"/>
              <a:t>Communicating state changes.</a:t>
            </a:r>
          </a:p>
        </p:txBody>
      </p:sp>
    </p:spTree>
    <p:extLst>
      <p:ext uri="{BB962C8B-B14F-4D97-AF65-F5344CB8AC3E}">
        <p14:creationId xmlns:p14="http://schemas.microsoft.com/office/powerpoint/2010/main" val="1549476117"/>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B75F24-B693-42C4-A6EE-623E264FD748}"/>
              </a:ext>
            </a:extLst>
          </p:cNvPr>
          <p:cNvSpPr>
            <a:spLocks noGrp="1"/>
          </p:cNvSpPr>
          <p:nvPr>
            <p:ph type="title"/>
          </p:nvPr>
        </p:nvSpPr>
        <p:spPr/>
        <p:txBody>
          <a:bodyPr/>
          <a:lstStyle/>
          <a:p>
            <a:r>
              <a:rPr lang="en-IN" dirty="0"/>
              <a:t>When to Use </a:t>
            </a:r>
            <a:r>
              <a:rPr lang="en-IN" dirty="0" err="1"/>
              <a:t>NgRx</a:t>
            </a:r>
            <a:r>
              <a:rPr lang="en-IN" dirty="0"/>
              <a:t>?</a:t>
            </a:r>
          </a:p>
        </p:txBody>
      </p:sp>
      <p:pic>
        <p:nvPicPr>
          <p:cNvPr id="4" name="Picture 3">
            <a:extLst>
              <a:ext uri="{FF2B5EF4-FFF2-40B4-BE49-F238E27FC236}">
                <a16:creationId xmlns:a16="http://schemas.microsoft.com/office/drawing/2014/main" id="{B9FEC43C-2BEA-428B-BFFF-33523D29E40D}"/>
              </a:ext>
            </a:extLst>
          </p:cNvPr>
          <p:cNvPicPr>
            <a:picLocks noChangeAspect="1"/>
          </p:cNvPicPr>
          <p:nvPr/>
        </p:nvPicPr>
        <p:blipFill>
          <a:blip r:embed="rId2"/>
          <a:stretch>
            <a:fillRect/>
          </a:stretch>
        </p:blipFill>
        <p:spPr>
          <a:xfrm>
            <a:off x="1006990" y="1229910"/>
            <a:ext cx="7112366" cy="2959252"/>
          </a:xfrm>
          <a:prstGeom prst="rect">
            <a:avLst/>
          </a:prstGeom>
        </p:spPr>
      </p:pic>
    </p:spTree>
    <p:extLst>
      <p:ext uri="{BB962C8B-B14F-4D97-AF65-F5344CB8AC3E}">
        <p14:creationId xmlns:p14="http://schemas.microsoft.com/office/powerpoint/2010/main" val="3505539687"/>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0BC9E8-4104-482B-BB69-6FC7B97DE0E8}"/>
              </a:ext>
            </a:extLst>
          </p:cNvPr>
          <p:cNvSpPr>
            <a:spLocks noGrp="1"/>
          </p:cNvSpPr>
          <p:nvPr>
            <p:ph type="title"/>
          </p:nvPr>
        </p:nvSpPr>
        <p:spPr/>
        <p:txBody>
          <a:bodyPr/>
          <a:lstStyle/>
          <a:p>
            <a:r>
              <a:rPr lang="en-IN" dirty="0"/>
              <a:t>Redux Principle</a:t>
            </a:r>
          </a:p>
        </p:txBody>
      </p:sp>
      <p:pic>
        <p:nvPicPr>
          <p:cNvPr id="4" name="Picture 3">
            <a:extLst>
              <a:ext uri="{FF2B5EF4-FFF2-40B4-BE49-F238E27FC236}">
                <a16:creationId xmlns:a16="http://schemas.microsoft.com/office/drawing/2014/main" id="{FD50CF0E-1E6C-4B9C-83B2-5BB40331EEEE}"/>
              </a:ext>
            </a:extLst>
          </p:cNvPr>
          <p:cNvPicPr>
            <a:picLocks noChangeAspect="1"/>
          </p:cNvPicPr>
          <p:nvPr/>
        </p:nvPicPr>
        <p:blipFill>
          <a:blip r:embed="rId2"/>
          <a:stretch>
            <a:fillRect/>
          </a:stretch>
        </p:blipFill>
        <p:spPr>
          <a:xfrm>
            <a:off x="1028518" y="1397789"/>
            <a:ext cx="7086964" cy="3137061"/>
          </a:xfrm>
          <a:prstGeom prst="rect">
            <a:avLst/>
          </a:prstGeom>
        </p:spPr>
      </p:pic>
    </p:spTree>
    <p:extLst>
      <p:ext uri="{BB962C8B-B14F-4D97-AF65-F5344CB8AC3E}">
        <p14:creationId xmlns:p14="http://schemas.microsoft.com/office/powerpoint/2010/main" val="4196191082"/>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A15609-6198-43F0-8692-ED7B963A798E}"/>
              </a:ext>
            </a:extLst>
          </p:cNvPr>
          <p:cNvSpPr>
            <a:spLocks noGrp="1"/>
          </p:cNvSpPr>
          <p:nvPr>
            <p:ph type="title"/>
          </p:nvPr>
        </p:nvSpPr>
        <p:spPr/>
        <p:txBody>
          <a:bodyPr/>
          <a:lstStyle/>
          <a:p>
            <a:r>
              <a:rPr lang="en-IN" dirty="0"/>
              <a:t>Store</a:t>
            </a:r>
          </a:p>
        </p:txBody>
      </p:sp>
      <p:pic>
        <p:nvPicPr>
          <p:cNvPr id="6" name="Picture 5">
            <a:extLst>
              <a:ext uri="{FF2B5EF4-FFF2-40B4-BE49-F238E27FC236}">
                <a16:creationId xmlns:a16="http://schemas.microsoft.com/office/drawing/2014/main" id="{81F4363B-24E2-4DE7-ABF8-64FA60123FCA}"/>
              </a:ext>
            </a:extLst>
          </p:cNvPr>
          <p:cNvPicPr>
            <a:picLocks noChangeAspect="1"/>
          </p:cNvPicPr>
          <p:nvPr/>
        </p:nvPicPr>
        <p:blipFill>
          <a:blip r:embed="rId2"/>
          <a:stretch>
            <a:fillRect/>
          </a:stretch>
        </p:blipFill>
        <p:spPr>
          <a:xfrm>
            <a:off x="0" y="1109515"/>
            <a:ext cx="8749430" cy="3162463"/>
          </a:xfrm>
          <a:prstGeom prst="rect">
            <a:avLst/>
          </a:prstGeom>
        </p:spPr>
      </p:pic>
    </p:spTree>
    <p:extLst>
      <p:ext uri="{BB962C8B-B14F-4D97-AF65-F5344CB8AC3E}">
        <p14:creationId xmlns:p14="http://schemas.microsoft.com/office/powerpoint/2010/main" val="1610022512"/>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5D01BF-A8B7-4A98-9F97-19CC69DA7686}"/>
              </a:ext>
            </a:extLst>
          </p:cNvPr>
          <p:cNvSpPr>
            <a:spLocks noGrp="1"/>
          </p:cNvSpPr>
          <p:nvPr>
            <p:ph type="title"/>
          </p:nvPr>
        </p:nvSpPr>
        <p:spPr/>
        <p:txBody>
          <a:bodyPr/>
          <a:lstStyle/>
          <a:p>
            <a:r>
              <a:rPr lang="en-IN" dirty="0"/>
              <a:t>Action</a:t>
            </a:r>
          </a:p>
        </p:txBody>
      </p:sp>
      <p:pic>
        <p:nvPicPr>
          <p:cNvPr id="4" name="Picture 3">
            <a:extLst>
              <a:ext uri="{FF2B5EF4-FFF2-40B4-BE49-F238E27FC236}">
                <a16:creationId xmlns:a16="http://schemas.microsoft.com/office/drawing/2014/main" id="{4EBDC29F-75B0-4AA4-9E6F-A50DAE847149}"/>
              </a:ext>
            </a:extLst>
          </p:cNvPr>
          <p:cNvPicPr>
            <a:picLocks noChangeAspect="1"/>
          </p:cNvPicPr>
          <p:nvPr/>
        </p:nvPicPr>
        <p:blipFill>
          <a:blip r:embed="rId2"/>
          <a:stretch>
            <a:fillRect/>
          </a:stretch>
        </p:blipFill>
        <p:spPr>
          <a:xfrm>
            <a:off x="173343" y="1128304"/>
            <a:ext cx="8570416" cy="3162463"/>
          </a:xfrm>
          <a:prstGeom prst="rect">
            <a:avLst/>
          </a:prstGeom>
        </p:spPr>
      </p:pic>
    </p:spTree>
    <p:extLst>
      <p:ext uri="{BB962C8B-B14F-4D97-AF65-F5344CB8AC3E}">
        <p14:creationId xmlns:p14="http://schemas.microsoft.com/office/powerpoint/2010/main" val="4254985228"/>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D28B62-5D72-4811-9C6D-9967F9490538}"/>
              </a:ext>
            </a:extLst>
          </p:cNvPr>
          <p:cNvSpPr>
            <a:spLocks noGrp="1"/>
          </p:cNvSpPr>
          <p:nvPr>
            <p:ph type="title"/>
          </p:nvPr>
        </p:nvSpPr>
        <p:spPr/>
        <p:txBody>
          <a:bodyPr/>
          <a:lstStyle/>
          <a:p>
            <a:r>
              <a:rPr lang="en-IN" dirty="0"/>
              <a:t>Reducers</a:t>
            </a:r>
          </a:p>
        </p:txBody>
      </p:sp>
      <p:pic>
        <p:nvPicPr>
          <p:cNvPr id="4" name="Picture 3">
            <a:extLst>
              <a:ext uri="{FF2B5EF4-FFF2-40B4-BE49-F238E27FC236}">
                <a16:creationId xmlns:a16="http://schemas.microsoft.com/office/drawing/2014/main" id="{3A0EE696-2475-48F8-B961-D1FD21463C38}"/>
              </a:ext>
            </a:extLst>
          </p:cNvPr>
          <p:cNvPicPr>
            <a:picLocks noChangeAspect="1"/>
          </p:cNvPicPr>
          <p:nvPr/>
        </p:nvPicPr>
        <p:blipFill>
          <a:blip r:embed="rId2"/>
          <a:stretch>
            <a:fillRect/>
          </a:stretch>
        </p:blipFill>
        <p:spPr>
          <a:xfrm>
            <a:off x="88193" y="1209201"/>
            <a:ext cx="8611133" cy="3238666"/>
          </a:xfrm>
          <a:prstGeom prst="rect">
            <a:avLst/>
          </a:prstGeom>
        </p:spPr>
      </p:pic>
    </p:spTree>
    <p:extLst>
      <p:ext uri="{BB962C8B-B14F-4D97-AF65-F5344CB8AC3E}">
        <p14:creationId xmlns:p14="http://schemas.microsoft.com/office/powerpoint/2010/main" val="3646617232"/>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DEA949-D029-49D2-9E48-74ECE37708F2}"/>
              </a:ext>
            </a:extLst>
          </p:cNvPr>
          <p:cNvSpPr>
            <a:spLocks noGrp="1"/>
          </p:cNvSpPr>
          <p:nvPr>
            <p:ph type="title"/>
          </p:nvPr>
        </p:nvSpPr>
        <p:spPr/>
        <p:txBody>
          <a:bodyPr/>
          <a:lstStyle/>
          <a:p>
            <a:r>
              <a:rPr lang="en-IN" dirty="0" err="1"/>
              <a:t>NgRx</a:t>
            </a:r>
            <a:r>
              <a:rPr lang="en-IN" dirty="0"/>
              <a:t> Flow</a:t>
            </a:r>
          </a:p>
        </p:txBody>
      </p:sp>
      <p:pic>
        <p:nvPicPr>
          <p:cNvPr id="4" name="Picture 3">
            <a:extLst>
              <a:ext uri="{FF2B5EF4-FFF2-40B4-BE49-F238E27FC236}">
                <a16:creationId xmlns:a16="http://schemas.microsoft.com/office/drawing/2014/main" id="{E7474BA4-01BC-4A72-8BE2-693B358236A8}"/>
              </a:ext>
            </a:extLst>
          </p:cNvPr>
          <p:cNvPicPr>
            <a:picLocks noChangeAspect="1"/>
          </p:cNvPicPr>
          <p:nvPr/>
        </p:nvPicPr>
        <p:blipFill>
          <a:blip r:embed="rId2"/>
          <a:stretch>
            <a:fillRect/>
          </a:stretch>
        </p:blipFill>
        <p:spPr>
          <a:xfrm>
            <a:off x="2029393" y="1473294"/>
            <a:ext cx="5067560" cy="3086259"/>
          </a:xfrm>
          <a:prstGeom prst="rect">
            <a:avLst/>
          </a:prstGeom>
        </p:spPr>
      </p:pic>
    </p:spTree>
    <p:extLst>
      <p:ext uri="{BB962C8B-B14F-4D97-AF65-F5344CB8AC3E}">
        <p14:creationId xmlns:p14="http://schemas.microsoft.com/office/powerpoint/2010/main" val="2657448453"/>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B6E14-DF39-4137-824C-716AD439BDE5}"/>
              </a:ext>
            </a:extLst>
          </p:cNvPr>
          <p:cNvSpPr>
            <a:spLocks noGrp="1"/>
          </p:cNvSpPr>
          <p:nvPr>
            <p:ph type="title"/>
          </p:nvPr>
        </p:nvSpPr>
        <p:spPr/>
        <p:txBody>
          <a:bodyPr/>
          <a:lstStyle/>
          <a:p>
            <a:r>
              <a:rPr lang="en-IN" dirty="0"/>
              <a:t>Making Strongly Typed State</a:t>
            </a:r>
          </a:p>
        </p:txBody>
      </p:sp>
      <p:pic>
        <p:nvPicPr>
          <p:cNvPr id="4" name="Picture 3">
            <a:extLst>
              <a:ext uri="{FF2B5EF4-FFF2-40B4-BE49-F238E27FC236}">
                <a16:creationId xmlns:a16="http://schemas.microsoft.com/office/drawing/2014/main" id="{1385A915-9EB4-4C0E-BC33-A30030BDB12C}"/>
              </a:ext>
            </a:extLst>
          </p:cNvPr>
          <p:cNvPicPr>
            <a:picLocks noChangeAspect="1"/>
          </p:cNvPicPr>
          <p:nvPr/>
        </p:nvPicPr>
        <p:blipFill>
          <a:blip r:embed="rId2"/>
          <a:stretch>
            <a:fillRect/>
          </a:stretch>
        </p:blipFill>
        <p:spPr>
          <a:xfrm>
            <a:off x="0" y="982582"/>
            <a:ext cx="9144000" cy="4090459"/>
          </a:xfrm>
          <a:prstGeom prst="rect">
            <a:avLst/>
          </a:prstGeom>
        </p:spPr>
      </p:pic>
    </p:spTree>
    <p:extLst>
      <p:ext uri="{BB962C8B-B14F-4D97-AF65-F5344CB8AC3E}">
        <p14:creationId xmlns:p14="http://schemas.microsoft.com/office/powerpoint/2010/main" val="1499083313"/>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AB76FA-643D-4B2A-9959-D321265B72AF}"/>
              </a:ext>
            </a:extLst>
          </p:cNvPr>
          <p:cNvSpPr>
            <a:spLocks noGrp="1"/>
          </p:cNvSpPr>
          <p:nvPr>
            <p:ph type="title"/>
          </p:nvPr>
        </p:nvSpPr>
        <p:spPr/>
        <p:txBody>
          <a:bodyPr/>
          <a:lstStyle/>
          <a:p>
            <a:r>
              <a:rPr lang="en-IN" dirty="0"/>
              <a:t>Unit testing</a:t>
            </a:r>
          </a:p>
        </p:txBody>
      </p:sp>
      <p:sp>
        <p:nvSpPr>
          <p:cNvPr id="5" name="Text Placeholder 4">
            <a:extLst>
              <a:ext uri="{FF2B5EF4-FFF2-40B4-BE49-F238E27FC236}">
                <a16:creationId xmlns:a16="http://schemas.microsoft.com/office/drawing/2014/main" id="{AA4007A6-4A57-4DAE-A5FE-AF2D0CC8D2AB}"/>
              </a:ext>
            </a:extLst>
          </p:cNvPr>
          <p:cNvSpPr>
            <a:spLocks noGrp="1"/>
          </p:cNvSpPr>
          <p:nvPr>
            <p:ph type="body" idx="1"/>
          </p:nvPr>
        </p:nvSpPr>
        <p:spPr/>
        <p:txBody>
          <a:bodyPr/>
          <a:lstStyle/>
          <a:p>
            <a:endParaRPr lang="en-IN"/>
          </a:p>
        </p:txBody>
      </p:sp>
      <p:pic>
        <p:nvPicPr>
          <p:cNvPr id="6" name="Picture 5">
            <a:extLst>
              <a:ext uri="{FF2B5EF4-FFF2-40B4-BE49-F238E27FC236}">
                <a16:creationId xmlns:a16="http://schemas.microsoft.com/office/drawing/2014/main" id="{5A39AAC3-F33B-46AB-B44B-3C43413D14E0}"/>
              </a:ext>
            </a:extLst>
          </p:cNvPr>
          <p:cNvPicPr>
            <a:picLocks noChangeAspect="1"/>
          </p:cNvPicPr>
          <p:nvPr/>
        </p:nvPicPr>
        <p:blipFill>
          <a:blip r:embed="rId2"/>
          <a:stretch>
            <a:fillRect/>
          </a:stretch>
        </p:blipFill>
        <p:spPr>
          <a:xfrm>
            <a:off x="169444" y="1183702"/>
            <a:ext cx="8851185" cy="3539619"/>
          </a:xfrm>
          <a:prstGeom prst="rect">
            <a:avLst/>
          </a:prstGeom>
        </p:spPr>
      </p:pic>
    </p:spTree>
    <p:extLst>
      <p:ext uri="{BB962C8B-B14F-4D97-AF65-F5344CB8AC3E}">
        <p14:creationId xmlns:p14="http://schemas.microsoft.com/office/powerpoint/2010/main" val="3984194529"/>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E85DC9-D923-49B4-8D0C-A598BEF314C2}"/>
              </a:ext>
            </a:extLst>
          </p:cNvPr>
          <p:cNvSpPr>
            <a:spLocks noGrp="1"/>
          </p:cNvSpPr>
          <p:nvPr>
            <p:ph type="title"/>
          </p:nvPr>
        </p:nvSpPr>
        <p:spPr/>
        <p:txBody>
          <a:bodyPr/>
          <a:lstStyle/>
          <a:p>
            <a:r>
              <a:rPr lang="en-US" dirty="0"/>
              <a:t>Angular Forms – Template Driven</a:t>
            </a:r>
          </a:p>
        </p:txBody>
      </p:sp>
      <p:sp>
        <p:nvSpPr>
          <p:cNvPr id="3" name="Text Placeholder 2">
            <a:extLst>
              <a:ext uri="{FF2B5EF4-FFF2-40B4-BE49-F238E27FC236}">
                <a16:creationId xmlns:a16="http://schemas.microsoft.com/office/drawing/2014/main" id="{E0F5AA94-75CE-44B4-A0EE-086049C78AFA}"/>
              </a:ext>
            </a:extLst>
          </p:cNvPr>
          <p:cNvSpPr>
            <a:spLocks noGrp="1"/>
          </p:cNvSpPr>
          <p:nvPr>
            <p:ph type="body" idx="1"/>
          </p:nvPr>
        </p:nvSpPr>
        <p:spPr/>
        <p:txBody>
          <a:bodyPr/>
          <a:lstStyle/>
          <a:p>
            <a:r>
              <a:rPr lang="en-US" dirty="0"/>
              <a:t>With the Template driven form, most of the development work is done in the template.</a:t>
            </a:r>
          </a:p>
          <a:p>
            <a:r>
              <a:rPr lang="en-US" dirty="0"/>
              <a:t>Template driven forms make use of the “</a:t>
            </a:r>
            <a:r>
              <a:rPr lang="en-US" dirty="0" err="1"/>
              <a:t>FormsModule</a:t>
            </a:r>
            <a:r>
              <a:rPr lang="en-US" dirty="0"/>
              <a:t>”.</a:t>
            </a:r>
          </a:p>
          <a:p>
            <a:r>
              <a:rPr lang="en-US" dirty="0"/>
              <a:t>They are asynchronous in nature.</a:t>
            </a:r>
          </a:p>
          <a:p>
            <a:r>
              <a:rPr lang="en-US" dirty="0"/>
              <a:t>Template driven forms should be used to build simple forms e.g. Simple registration form with minimum data validations.</a:t>
            </a:r>
          </a:p>
          <a:p>
            <a:r>
              <a:rPr lang="en-US" dirty="0"/>
              <a:t>Validations are applied on the template level.</a:t>
            </a:r>
          </a:p>
        </p:txBody>
      </p:sp>
    </p:spTree>
    <p:extLst>
      <p:ext uri="{BB962C8B-B14F-4D97-AF65-F5344CB8AC3E}">
        <p14:creationId xmlns:p14="http://schemas.microsoft.com/office/powerpoint/2010/main" val="242764682"/>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EA1DB0-15AB-440B-8B00-7D94386F5E0A}"/>
              </a:ext>
            </a:extLst>
          </p:cNvPr>
          <p:cNvSpPr>
            <a:spLocks noGrp="1"/>
          </p:cNvSpPr>
          <p:nvPr>
            <p:ph type="title"/>
          </p:nvPr>
        </p:nvSpPr>
        <p:spPr/>
        <p:txBody>
          <a:bodyPr/>
          <a:lstStyle/>
          <a:p>
            <a:endParaRPr lang="en-IN" dirty="0"/>
          </a:p>
        </p:txBody>
      </p:sp>
      <p:sp>
        <p:nvSpPr>
          <p:cNvPr id="3" name="Text Placeholder 2">
            <a:extLst>
              <a:ext uri="{FF2B5EF4-FFF2-40B4-BE49-F238E27FC236}">
                <a16:creationId xmlns:a16="http://schemas.microsoft.com/office/drawing/2014/main" id="{CE0A053A-F896-4C1D-ABFA-F4BE82728D6A}"/>
              </a:ext>
            </a:extLst>
          </p:cNvPr>
          <p:cNvSpPr>
            <a:spLocks noGrp="1"/>
          </p:cNvSpPr>
          <p:nvPr>
            <p:ph type="body" idx="1"/>
          </p:nvPr>
        </p:nvSpPr>
        <p:spPr/>
        <p:txBody>
          <a:bodyPr/>
          <a:lstStyle/>
          <a:p>
            <a:endParaRPr lang="en-IN"/>
          </a:p>
        </p:txBody>
      </p:sp>
      <p:pic>
        <p:nvPicPr>
          <p:cNvPr id="4" name="Picture 3">
            <a:extLst>
              <a:ext uri="{FF2B5EF4-FFF2-40B4-BE49-F238E27FC236}">
                <a16:creationId xmlns:a16="http://schemas.microsoft.com/office/drawing/2014/main" id="{C49B7CB8-F7BD-4D4B-B0F9-01DB1F30215F}"/>
              </a:ext>
            </a:extLst>
          </p:cNvPr>
          <p:cNvPicPr>
            <a:picLocks noChangeAspect="1"/>
          </p:cNvPicPr>
          <p:nvPr/>
        </p:nvPicPr>
        <p:blipFill>
          <a:blip r:embed="rId2"/>
          <a:stretch>
            <a:fillRect/>
          </a:stretch>
        </p:blipFill>
        <p:spPr>
          <a:xfrm>
            <a:off x="115921" y="1050368"/>
            <a:ext cx="8955507" cy="4000706"/>
          </a:xfrm>
          <a:prstGeom prst="rect">
            <a:avLst/>
          </a:prstGeom>
        </p:spPr>
      </p:pic>
    </p:spTree>
    <p:extLst>
      <p:ext uri="{BB962C8B-B14F-4D97-AF65-F5344CB8AC3E}">
        <p14:creationId xmlns:p14="http://schemas.microsoft.com/office/powerpoint/2010/main" val="1949009612"/>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C4860-BF31-4071-9BAE-130E63497B2F}"/>
              </a:ext>
            </a:extLst>
          </p:cNvPr>
          <p:cNvSpPr>
            <a:spLocks noGrp="1"/>
          </p:cNvSpPr>
          <p:nvPr>
            <p:ph type="title"/>
          </p:nvPr>
        </p:nvSpPr>
        <p:spPr/>
        <p:txBody>
          <a:bodyPr/>
          <a:lstStyle/>
          <a:p>
            <a:r>
              <a:rPr lang="en-IN" dirty="0"/>
              <a:t>Testing a Pipe</a:t>
            </a:r>
          </a:p>
        </p:txBody>
      </p:sp>
      <p:sp>
        <p:nvSpPr>
          <p:cNvPr id="3" name="Text Placeholder 2">
            <a:extLst>
              <a:ext uri="{FF2B5EF4-FFF2-40B4-BE49-F238E27FC236}">
                <a16:creationId xmlns:a16="http://schemas.microsoft.com/office/drawing/2014/main" id="{6A7ABD6A-FD27-4939-9B9A-28B9DAF0F7F4}"/>
              </a:ext>
            </a:extLst>
          </p:cNvPr>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2730926429"/>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F18966-FEC7-4ED0-BBCC-9B2555BC7DDE}"/>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CAA88806-CE15-4513-A978-30530CB3869C}"/>
              </a:ext>
            </a:extLst>
          </p:cNvPr>
          <p:cNvSpPr>
            <a:spLocks noGrp="1"/>
          </p:cNvSpPr>
          <p:nvPr>
            <p:ph type="body" idx="1"/>
          </p:nvPr>
        </p:nvSpPr>
        <p:spPr/>
        <p:txBody>
          <a:bodyPr/>
          <a:lstStyle/>
          <a:p>
            <a:endParaRPr lang="en-IN"/>
          </a:p>
        </p:txBody>
      </p:sp>
    </p:spTree>
    <p:extLst>
      <p:ext uri="{BB962C8B-B14F-4D97-AF65-F5344CB8AC3E}">
        <p14:creationId xmlns:p14="http://schemas.microsoft.com/office/powerpoint/2010/main" val="1173391207"/>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E9B8C1-B5BE-4F51-99FB-70D0D0783EEE}"/>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963F1DDF-F095-4638-B126-B0C604E1E7CD}"/>
              </a:ext>
            </a:extLst>
          </p:cNvPr>
          <p:cNvSpPr>
            <a:spLocks noGrp="1"/>
          </p:cNvSpPr>
          <p:nvPr>
            <p:ph type="body" idx="1"/>
          </p:nvPr>
        </p:nvSpPr>
        <p:spPr/>
        <p:txBody>
          <a:bodyPr/>
          <a:lstStyle/>
          <a:p>
            <a:endParaRPr lang="en-IN"/>
          </a:p>
        </p:txBody>
      </p:sp>
    </p:spTree>
    <p:extLst>
      <p:ext uri="{BB962C8B-B14F-4D97-AF65-F5344CB8AC3E}">
        <p14:creationId xmlns:p14="http://schemas.microsoft.com/office/powerpoint/2010/main" val="719279476"/>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E1C2D5-87E0-4631-87B7-8F7E2ECBEB4E}"/>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82F256CC-5CCC-4EDA-B11B-19206EE8030A}"/>
              </a:ext>
            </a:extLst>
          </p:cNvPr>
          <p:cNvSpPr>
            <a:spLocks noGrp="1"/>
          </p:cNvSpPr>
          <p:nvPr>
            <p:ph type="body" idx="1"/>
          </p:nvPr>
        </p:nvSpPr>
        <p:spPr/>
        <p:txBody>
          <a:bodyPr/>
          <a:lstStyle/>
          <a:p>
            <a:endParaRPr lang="en-IN"/>
          </a:p>
        </p:txBody>
      </p:sp>
    </p:spTree>
    <p:extLst>
      <p:ext uri="{BB962C8B-B14F-4D97-AF65-F5344CB8AC3E}">
        <p14:creationId xmlns:p14="http://schemas.microsoft.com/office/powerpoint/2010/main" val="1737882227"/>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69B012-0086-4D56-832D-6B271219E92A}"/>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401CC689-BFD1-4409-9B91-A92E6CB196C9}"/>
              </a:ext>
            </a:extLst>
          </p:cNvPr>
          <p:cNvSpPr>
            <a:spLocks noGrp="1"/>
          </p:cNvSpPr>
          <p:nvPr>
            <p:ph type="body" idx="1"/>
          </p:nvPr>
        </p:nvSpPr>
        <p:spPr/>
        <p:txBody>
          <a:bodyPr/>
          <a:lstStyle/>
          <a:p>
            <a:endParaRPr lang="en-IN"/>
          </a:p>
        </p:txBody>
      </p:sp>
    </p:spTree>
    <p:extLst>
      <p:ext uri="{BB962C8B-B14F-4D97-AF65-F5344CB8AC3E}">
        <p14:creationId xmlns:p14="http://schemas.microsoft.com/office/powerpoint/2010/main" val="1789412975"/>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E85DC9-D923-49B4-8D0C-A598BEF314C2}"/>
              </a:ext>
            </a:extLst>
          </p:cNvPr>
          <p:cNvSpPr>
            <a:spLocks noGrp="1"/>
          </p:cNvSpPr>
          <p:nvPr>
            <p:ph type="title"/>
          </p:nvPr>
        </p:nvSpPr>
        <p:spPr/>
        <p:txBody>
          <a:bodyPr/>
          <a:lstStyle/>
          <a:p>
            <a:r>
              <a:rPr lang="en-US" dirty="0"/>
              <a:t>Angular Forms – Reactive Forms</a:t>
            </a:r>
          </a:p>
        </p:txBody>
      </p:sp>
      <p:sp>
        <p:nvSpPr>
          <p:cNvPr id="3" name="Text Placeholder 2">
            <a:extLst>
              <a:ext uri="{FF2B5EF4-FFF2-40B4-BE49-F238E27FC236}">
                <a16:creationId xmlns:a16="http://schemas.microsoft.com/office/drawing/2014/main" id="{E0F5AA94-75CE-44B4-A0EE-086049C78AFA}"/>
              </a:ext>
            </a:extLst>
          </p:cNvPr>
          <p:cNvSpPr>
            <a:spLocks noGrp="1"/>
          </p:cNvSpPr>
          <p:nvPr>
            <p:ph type="body" idx="1"/>
          </p:nvPr>
        </p:nvSpPr>
        <p:spPr/>
        <p:txBody>
          <a:bodyPr/>
          <a:lstStyle/>
          <a:p>
            <a:r>
              <a:rPr lang="en-US" dirty="0"/>
              <a:t>With the Reactive form, most of the development work is done in the component level.</a:t>
            </a:r>
          </a:p>
          <a:p>
            <a:r>
              <a:rPr lang="en-US" dirty="0"/>
              <a:t>Template driven forms make use of the “</a:t>
            </a:r>
            <a:r>
              <a:rPr lang="en-US" dirty="0" err="1"/>
              <a:t>ReactiveFormsModule</a:t>
            </a:r>
            <a:r>
              <a:rPr lang="en-US" dirty="0"/>
              <a:t>”.</a:t>
            </a:r>
          </a:p>
          <a:p>
            <a:r>
              <a:rPr lang="en-US" dirty="0"/>
              <a:t>They are mostly synchronous in nature.</a:t>
            </a:r>
          </a:p>
          <a:p>
            <a:r>
              <a:rPr lang="en-US" dirty="0"/>
              <a:t>Reactive forms should be used to build complex forms with complex validation and workflow.</a:t>
            </a:r>
          </a:p>
          <a:p>
            <a:r>
              <a:rPr lang="en-US" dirty="0"/>
              <a:t>Validations are applied on the component level. Also complex and dynamic validations can be achieved in the Reactive forms.</a:t>
            </a:r>
          </a:p>
        </p:txBody>
      </p:sp>
    </p:spTree>
    <p:extLst>
      <p:ext uri="{BB962C8B-B14F-4D97-AF65-F5344CB8AC3E}">
        <p14:creationId xmlns:p14="http://schemas.microsoft.com/office/powerpoint/2010/main" val="2615537789"/>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23CD64F-8227-4B24-965E-9EE8012EBFCA}"/>
              </a:ext>
            </a:extLst>
          </p:cNvPr>
          <p:cNvSpPr>
            <a:spLocks noGrp="1"/>
          </p:cNvSpPr>
          <p:nvPr>
            <p:ph type="body" sz="quarter" idx="15"/>
          </p:nvPr>
        </p:nvSpPr>
        <p:spPr/>
        <p:txBody>
          <a:bodyPr/>
          <a:lstStyle/>
          <a:p>
            <a:endParaRPr lang="en-IN"/>
          </a:p>
        </p:txBody>
      </p:sp>
      <p:sp>
        <p:nvSpPr>
          <p:cNvPr id="3" name="Title 2">
            <a:extLst>
              <a:ext uri="{FF2B5EF4-FFF2-40B4-BE49-F238E27FC236}">
                <a16:creationId xmlns:a16="http://schemas.microsoft.com/office/drawing/2014/main" id="{59BEDF93-3044-4B6C-B121-7F2F53E38B5D}"/>
              </a:ext>
            </a:extLst>
          </p:cNvPr>
          <p:cNvSpPr>
            <a:spLocks noGrp="1"/>
          </p:cNvSpPr>
          <p:nvPr>
            <p:ph type="title"/>
          </p:nvPr>
        </p:nvSpPr>
        <p:spPr/>
        <p:txBody>
          <a:bodyPr/>
          <a:lstStyle/>
          <a:p>
            <a:r>
              <a:rPr lang="en-IN" dirty="0"/>
              <a:t>Dependency Injection</a:t>
            </a:r>
          </a:p>
        </p:txBody>
      </p:sp>
      <p:sp>
        <p:nvSpPr>
          <p:cNvPr id="4" name="Content Placeholder 3">
            <a:extLst>
              <a:ext uri="{FF2B5EF4-FFF2-40B4-BE49-F238E27FC236}">
                <a16:creationId xmlns:a16="http://schemas.microsoft.com/office/drawing/2014/main" id="{7400C145-20E5-435E-803D-FC770F083287}"/>
              </a:ext>
            </a:extLst>
          </p:cNvPr>
          <p:cNvSpPr>
            <a:spLocks noGrp="1"/>
          </p:cNvSpPr>
          <p:nvPr>
            <p:ph sz="quarter" idx="14"/>
          </p:nvPr>
        </p:nvSpPr>
        <p:spPr/>
        <p:txBody>
          <a:bodyPr/>
          <a:lstStyle/>
          <a:p>
            <a:r>
              <a:rPr lang="en-IN" dirty="0"/>
              <a:t>@Injectable Decorator</a:t>
            </a:r>
          </a:p>
          <a:p>
            <a:pPr marL="0" indent="0">
              <a:buNone/>
            </a:pPr>
            <a:r>
              <a:rPr lang="en-IN" b="0" dirty="0"/>
              <a:t> </a:t>
            </a:r>
            <a:endParaRPr lang="en-IN" dirty="0"/>
          </a:p>
        </p:txBody>
      </p:sp>
      <p:sp>
        <p:nvSpPr>
          <p:cNvPr id="5" name="Rectangle 1">
            <a:extLst>
              <a:ext uri="{FF2B5EF4-FFF2-40B4-BE49-F238E27FC236}">
                <a16:creationId xmlns:a16="http://schemas.microsoft.com/office/drawing/2014/main" id="{61AACD7F-6968-4245-9300-BCAF91C41055}"/>
              </a:ext>
            </a:extLst>
          </p:cNvPr>
          <p:cNvSpPr>
            <a:spLocks noChangeArrowheads="1"/>
          </p:cNvSpPr>
          <p:nvPr/>
        </p:nvSpPr>
        <p:spPr bwMode="auto">
          <a:xfrm>
            <a:off x="638827" y="1703503"/>
            <a:ext cx="6100176" cy="1107996"/>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chemeClr val="tx1"/>
                </a:solidFill>
                <a:effectLst/>
                <a:latin typeface="Courier New" panose="02070309020205020404" pitchFamily="49" charset="0"/>
              </a:rPr>
              <a:t>import { Injectable } from '@angular/core’;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100" b="0" i="0" u="none" strike="noStrike" cap="none" normalizeH="0" baseline="0" dirty="0">
              <a:ln>
                <a:noFill/>
              </a:ln>
              <a:solidFill>
                <a:schemeClr val="tx1"/>
              </a:solidFill>
              <a:effectLst/>
              <a:latin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chemeClr val="tx1"/>
                </a:solidFill>
                <a:effectLst/>
                <a:latin typeface="Courier New" panose="02070309020205020404" pitchFamily="49" charset="0"/>
              </a:rPr>
              <a:t>@Injectable()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chemeClr val="tx1"/>
                </a:solidFill>
                <a:effectLst/>
                <a:latin typeface="Courier New" panose="02070309020205020404" pitchFamily="49" charset="0"/>
              </a:rPr>
              <a:t> export class </a:t>
            </a:r>
            <a:r>
              <a:rPr kumimoji="0" lang="en-US" altLang="en-US" sz="1100" b="0" i="0" u="none" strike="noStrike" cap="none" normalizeH="0" baseline="0" dirty="0" err="1">
                <a:ln>
                  <a:noFill/>
                </a:ln>
                <a:solidFill>
                  <a:schemeClr val="tx1"/>
                </a:solidFill>
                <a:effectLst/>
                <a:latin typeface="Courier New" panose="02070309020205020404" pitchFamily="49" charset="0"/>
              </a:rPr>
              <a:t>MyInjectableServie</a:t>
            </a:r>
            <a:r>
              <a:rPr kumimoji="0" lang="en-US" altLang="en-US" sz="1100" b="0" i="0" u="none" strike="noStrike" cap="none" normalizeH="0" baseline="0" dirty="0">
                <a:ln>
                  <a:noFill/>
                </a:ln>
                <a:solidFill>
                  <a:schemeClr val="tx1"/>
                </a:solidFill>
                <a:effectLst/>
                <a:latin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chemeClr val="tx1"/>
                </a:solidFill>
                <a:effectLst/>
                <a:latin typeface="Courier New" panose="02070309020205020404" pitchFamily="49" charset="0"/>
              </a:rPr>
              <a:t>	constructor() {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chemeClr val="tx1"/>
                </a:solidFill>
                <a:effectLst/>
                <a:latin typeface="Courier New" panose="02070309020205020404" pitchFamily="49" charset="0"/>
              </a:rPr>
              <a:t>}</a:t>
            </a:r>
            <a:r>
              <a:rPr kumimoji="0" lang="en-US" altLang="en-US" sz="6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 name="Rectangle 2">
            <a:extLst>
              <a:ext uri="{FF2B5EF4-FFF2-40B4-BE49-F238E27FC236}">
                <a16:creationId xmlns:a16="http://schemas.microsoft.com/office/drawing/2014/main" id="{70023AE3-ACCA-471E-8339-7C4A9AED28E6}"/>
              </a:ext>
            </a:extLst>
          </p:cNvPr>
          <p:cNvSpPr>
            <a:spLocks noChangeArrowheads="1"/>
          </p:cNvSpPr>
          <p:nvPr/>
        </p:nvSpPr>
        <p:spPr bwMode="auto">
          <a:xfrm>
            <a:off x="581893" y="3095172"/>
            <a:ext cx="6157110" cy="1277273"/>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chemeClr val="tx1"/>
                </a:solidFill>
                <a:effectLst/>
                <a:latin typeface="Courier New" panose="02070309020205020404" pitchFamily="49" charset="0"/>
              </a:rPr>
              <a:t>import { Injectable } from '@angular/core’;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chemeClr val="tx1"/>
                </a:solidFill>
                <a:effectLst/>
                <a:latin typeface="Courier New" panose="02070309020205020404" pitchFamily="49" charset="0"/>
              </a:rPr>
              <a:t> @Injectable({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chemeClr val="tx1"/>
                </a:solidFill>
                <a:effectLst/>
                <a:latin typeface="Courier New" panose="02070309020205020404" pitchFamily="49" charset="0"/>
              </a:rPr>
              <a:t>	</a:t>
            </a:r>
            <a:r>
              <a:rPr kumimoji="0" lang="en-US" altLang="en-US" sz="1100" b="0" i="0" u="none" strike="noStrike" cap="none" normalizeH="0" baseline="0" dirty="0" err="1">
                <a:ln>
                  <a:noFill/>
                </a:ln>
                <a:solidFill>
                  <a:schemeClr val="tx1"/>
                </a:solidFill>
                <a:effectLst/>
                <a:latin typeface="Courier New" panose="02070309020205020404" pitchFamily="49" charset="0"/>
              </a:rPr>
              <a:t>providedIn</a:t>
            </a:r>
            <a:r>
              <a:rPr kumimoji="0" lang="en-US" altLang="en-US" sz="1100" b="0" i="0" u="none" strike="noStrike" cap="none" normalizeH="0" baseline="0" dirty="0">
                <a:ln>
                  <a:noFill/>
                </a:ln>
                <a:solidFill>
                  <a:schemeClr val="tx1"/>
                </a:solidFill>
                <a:effectLst/>
                <a:latin typeface="Courier New" panose="02070309020205020404" pitchFamily="49" charset="0"/>
              </a:rPr>
              <a:t>: 'root’,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chemeClr val="tx1"/>
                </a:solidFill>
                <a:effectLst/>
                <a:latin typeface="Courier New" panose="02070309020205020404" pitchFamily="49" charset="0"/>
              </a:rPr>
              <a:t>}) </a:t>
            </a:r>
          </a:p>
          <a:p>
            <a:pPr lvl="0" eaLnBrk="0" fontAlgn="base">
              <a:spcBef>
                <a:spcPct val="0"/>
              </a:spcBef>
              <a:spcAft>
                <a:spcPct val="0"/>
              </a:spcAft>
            </a:pPr>
            <a:r>
              <a:rPr kumimoji="0" lang="en-US" altLang="en-US" sz="1100" b="0" i="0" u="none" strike="noStrike" cap="none" normalizeH="0" baseline="0" dirty="0">
                <a:ln>
                  <a:noFill/>
                </a:ln>
                <a:solidFill>
                  <a:schemeClr val="tx1"/>
                </a:solidFill>
                <a:effectLst/>
                <a:latin typeface="Courier New" panose="02070309020205020404" pitchFamily="49" charset="0"/>
              </a:rPr>
              <a:t>export class </a:t>
            </a:r>
            <a:r>
              <a:rPr lang="en-US" altLang="en-US" sz="1100" dirty="0" err="1">
                <a:solidFill>
                  <a:schemeClr val="tx1"/>
                </a:solidFill>
                <a:latin typeface="Courier New" panose="02070309020205020404" pitchFamily="49" charset="0"/>
              </a:rPr>
              <a:t>MyInjectableServie</a:t>
            </a:r>
            <a:r>
              <a:rPr kumimoji="0" lang="en-US" altLang="en-US" sz="1100" b="0" i="0" u="none" strike="noStrike" cap="none" normalizeH="0" baseline="0" dirty="0">
                <a:ln>
                  <a:noFill/>
                </a:ln>
                <a:solidFill>
                  <a:schemeClr val="tx1"/>
                </a:solidFill>
                <a:effectLst/>
                <a:latin typeface="Courier New" panose="02070309020205020404" pitchFamily="49" charset="0"/>
              </a:rPr>
              <a:t>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chemeClr val="tx1"/>
                </a:solidFill>
                <a:effectLst/>
                <a:latin typeface="Courier New" panose="02070309020205020404" pitchFamily="49" charset="0"/>
              </a:rPr>
              <a:t>	constructor() {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chemeClr val="tx1"/>
                </a:solidFill>
                <a:effectLst/>
                <a:latin typeface="Courier New" panose="02070309020205020404" pitchFamily="49" charset="0"/>
              </a:rPr>
              <a:t>}</a:t>
            </a:r>
            <a:r>
              <a:rPr kumimoji="0" lang="en-US" altLang="en-US" sz="6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3370646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91F711-716E-4CB9-B8CD-C87DC8BA3145}"/>
              </a:ext>
            </a:extLst>
          </p:cNvPr>
          <p:cNvSpPr>
            <a:spLocks noGrp="1"/>
          </p:cNvSpPr>
          <p:nvPr>
            <p:ph type="title"/>
          </p:nvPr>
        </p:nvSpPr>
        <p:spPr/>
        <p:txBody>
          <a:bodyPr>
            <a:normAutofit fontScale="90000"/>
          </a:bodyPr>
          <a:lstStyle/>
          <a:p>
            <a:r>
              <a:rPr lang="en-US" dirty="0"/>
              <a:t>HTTP Interceptors</a:t>
            </a:r>
            <a:br>
              <a:rPr lang="en-US" dirty="0"/>
            </a:br>
            <a:endParaRPr lang="en-US" dirty="0"/>
          </a:p>
        </p:txBody>
      </p:sp>
      <p:sp>
        <p:nvSpPr>
          <p:cNvPr id="3" name="Text Placeholder 2">
            <a:extLst>
              <a:ext uri="{FF2B5EF4-FFF2-40B4-BE49-F238E27FC236}">
                <a16:creationId xmlns:a16="http://schemas.microsoft.com/office/drawing/2014/main" id="{96AC2D53-7799-41B4-963B-4DD0B802BDB5}"/>
              </a:ext>
            </a:extLst>
          </p:cNvPr>
          <p:cNvSpPr>
            <a:spLocks noGrp="1"/>
          </p:cNvSpPr>
          <p:nvPr>
            <p:ph type="body" idx="1"/>
          </p:nvPr>
        </p:nvSpPr>
        <p:spPr/>
        <p:txBody>
          <a:bodyPr/>
          <a:lstStyle/>
          <a:p>
            <a:pPr marL="0" indent="0">
              <a:buNone/>
            </a:pPr>
            <a:r>
              <a:rPr lang="en-US" sz="1200" b="0" dirty="0">
                <a:solidFill>
                  <a:srgbClr val="000000"/>
                </a:solidFill>
              </a:rPr>
              <a:t>A new feature available in the new HTTP client is HTTP Interceptors. An HTTP Interceptor allows us to add some generic functionality to all our HTTP requests in only one place.</a:t>
            </a:r>
          </a:p>
          <a:p>
            <a:pPr marL="0" indent="0">
              <a:buNone/>
            </a:pPr>
            <a:r>
              <a:rPr lang="en-US" sz="1200" b="0" dirty="0">
                <a:solidFill>
                  <a:srgbClr val="000000"/>
                </a:solidFill>
              </a:rPr>
              <a:t>Interceptors are ideal for cross-cutting concerns like for example adding an authentication token header transparently to all the requests made by the HTTP client.</a:t>
            </a:r>
          </a:p>
          <a:p>
            <a:pPr marL="0" indent="0">
              <a:buNone/>
            </a:pPr>
            <a:r>
              <a:rPr lang="en-US" sz="1200" b="0" dirty="0">
                <a:solidFill>
                  <a:srgbClr val="000000"/>
                </a:solidFill>
              </a:rPr>
              <a:t>Interceptors can intercept and handles the </a:t>
            </a:r>
            <a:r>
              <a:rPr lang="en-US" sz="1200" b="0" dirty="0" err="1">
                <a:solidFill>
                  <a:srgbClr val="000000"/>
                </a:solidFill>
              </a:rPr>
              <a:t>HttpRequest</a:t>
            </a:r>
            <a:r>
              <a:rPr lang="en-US" sz="1200" b="0" dirty="0">
                <a:solidFill>
                  <a:srgbClr val="000000"/>
                </a:solidFill>
              </a:rPr>
              <a:t> or </a:t>
            </a:r>
            <a:r>
              <a:rPr lang="en-US" sz="1200" b="0" dirty="0" err="1">
                <a:solidFill>
                  <a:srgbClr val="000000"/>
                </a:solidFill>
              </a:rPr>
              <a:t>HttpResponse</a:t>
            </a:r>
            <a:r>
              <a:rPr lang="en-US" sz="1200" b="0" dirty="0">
                <a:solidFill>
                  <a:srgbClr val="000000"/>
                </a:solidFill>
              </a:rPr>
              <a:t>.</a:t>
            </a:r>
          </a:p>
        </p:txBody>
      </p:sp>
    </p:spTree>
    <p:extLst>
      <p:ext uri="{BB962C8B-B14F-4D97-AF65-F5344CB8AC3E}">
        <p14:creationId xmlns:p14="http://schemas.microsoft.com/office/powerpoint/2010/main" val="1340676726"/>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966DE5-12C5-4420-9299-8233A4110A2A}"/>
              </a:ext>
            </a:extLst>
          </p:cNvPr>
          <p:cNvSpPr>
            <a:spLocks noGrp="1"/>
          </p:cNvSpPr>
          <p:nvPr>
            <p:ph type="title"/>
          </p:nvPr>
        </p:nvSpPr>
        <p:spPr/>
        <p:txBody>
          <a:bodyPr/>
          <a:lstStyle/>
          <a:p>
            <a:r>
              <a:rPr lang="en-US" dirty="0"/>
              <a:t>Interceptors – Sample…</a:t>
            </a:r>
          </a:p>
        </p:txBody>
      </p:sp>
      <p:sp>
        <p:nvSpPr>
          <p:cNvPr id="7" name="TextBox 6">
            <a:extLst>
              <a:ext uri="{FF2B5EF4-FFF2-40B4-BE49-F238E27FC236}">
                <a16:creationId xmlns:a16="http://schemas.microsoft.com/office/drawing/2014/main" id="{BEBB470B-22D0-4F4B-AC8B-1FAFD2669205}"/>
              </a:ext>
            </a:extLst>
          </p:cNvPr>
          <p:cNvSpPr txBox="1"/>
          <p:nvPr/>
        </p:nvSpPr>
        <p:spPr>
          <a:xfrm>
            <a:off x="325438" y="1007269"/>
            <a:ext cx="8361171" cy="33966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6000" tIns="36000" rIns="36000" bIns="36000" numCol="1" spcCol="38100" rtlCol="0" anchor="t">
            <a:spAutoFit/>
          </a:bodyPr>
          <a:lstStyle/>
          <a:p>
            <a:r>
              <a:rPr lang="en-US" sz="1200" dirty="0"/>
              <a:t>import {Injectable} from "@angular/core";</a:t>
            </a:r>
          </a:p>
          <a:p>
            <a:r>
              <a:rPr lang="en-US" sz="1200" dirty="0"/>
              <a:t>import {</a:t>
            </a:r>
            <a:r>
              <a:rPr lang="en-US" sz="1200" dirty="0" err="1"/>
              <a:t>HttpEvent</a:t>
            </a:r>
            <a:r>
              <a:rPr lang="en-US" sz="1200" dirty="0"/>
              <a:t>, </a:t>
            </a:r>
            <a:r>
              <a:rPr lang="en-US" sz="1200" dirty="0" err="1"/>
              <a:t>HttpHandler</a:t>
            </a:r>
            <a:r>
              <a:rPr lang="en-US" sz="1200" dirty="0"/>
              <a:t>, </a:t>
            </a:r>
            <a:r>
              <a:rPr lang="en-US" sz="1200" dirty="0" err="1"/>
              <a:t>HttpInterceptor</a:t>
            </a:r>
            <a:r>
              <a:rPr lang="en-US" sz="1200" dirty="0"/>
              <a:t>} from "@angular/common/http";</a:t>
            </a:r>
          </a:p>
          <a:p>
            <a:r>
              <a:rPr lang="en-US" sz="1200" dirty="0"/>
              <a:t>import {</a:t>
            </a:r>
            <a:r>
              <a:rPr lang="en-US" sz="1200" dirty="0" err="1"/>
              <a:t>HttpRequest</a:t>
            </a:r>
            <a:r>
              <a:rPr lang="en-US" sz="1200" dirty="0"/>
              <a:t>} from "@angular/common/http";</a:t>
            </a:r>
          </a:p>
          <a:p>
            <a:r>
              <a:rPr lang="en-US" sz="1200" dirty="0"/>
              <a:t>import {Observable} from "</a:t>
            </a:r>
            <a:r>
              <a:rPr lang="en-US" sz="1200" dirty="0" err="1"/>
              <a:t>rxjs</a:t>
            </a:r>
            <a:r>
              <a:rPr lang="en-US" sz="1200" dirty="0"/>
              <a:t>/Observable";</a:t>
            </a:r>
          </a:p>
          <a:p>
            <a:endParaRPr lang="en-US" sz="1200" dirty="0"/>
          </a:p>
          <a:p>
            <a:r>
              <a:rPr lang="en-US" sz="1200" dirty="0"/>
              <a:t>@Injectable()</a:t>
            </a:r>
          </a:p>
          <a:p>
            <a:r>
              <a:rPr lang="en-US" sz="1200" dirty="0"/>
              <a:t>export class </a:t>
            </a:r>
            <a:r>
              <a:rPr lang="en-US" sz="1200" dirty="0" err="1"/>
              <a:t>AuthInterceptor</a:t>
            </a:r>
            <a:r>
              <a:rPr lang="en-US" sz="1200" dirty="0"/>
              <a:t> implements </a:t>
            </a:r>
            <a:r>
              <a:rPr lang="en-US" sz="1200" dirty="0" err="1"/>
              <a:t>HttpInterceptor</a:t>
            </a:r>
            <a:r>
              <a:rPr lang="en-US" sz="1200" dirty="0"/>
              <a:t> {    </a:t>
            </a:r>
          </a:p>
          <a:p>
            <a:r>
              <a:rPr lang="en-US" sz="1200" dirty="0">
                <a:highlight>
                  <a:srgbClr val="EDD311"/>
                </a:highlight>
              </a:rPr>
              <a:t>    constructor(private </a:t>
            </a:r>
            <a:r>
              <a:rPr lang="en-US" sz="1200" dirty="0" err="1">
                <a:highlight>
                  <a:srgbClr val="EDD311"/>
                </a:highlight>
              </a:rPr>
              <a:t>authService</a:t>
            </a:r>
            <a:r>
              <a:rPr lang="en-US" sz="1200" dirty="0">
                <a:highlight>
                  <a:srgbClr val="EDD311"/>
                </a:highlight>
              </a:rPr>
              <a:t>: </a:t>
            </a:r>
            <a:r>
              <a:rPr lang="en-US" sz="1200" dirty="0" err="1">
                <a:highlight>
                  <a:srgbClr val="EDD311"/>
                </a:highlight>
              </a:rPr>
              <a:t>AuthService</a:t>
            </a:r>
            <a:r>
              <a:rPr lang="en-US" sz="1200" dirty="0">
                <a:highlight>
                  <a:srgbClr val="EDD311"/>
                </a:highlight>
              </a:rPr>
              <a:t>) { }</a:t>
            </a:r>
          </a:p>
          <a:p>
            <a:endParaRPr lang="en-US" sz="1200" dirty="0"/>
          </a:p>
          <a:p>
            <a:r>
              <a:rPr lang="en-US" sz="1200" dirty="0"/>
              <a:t>    </a:t>
            </a:r>
            <a:r>
              <a:rPr lang="en-US" sz="1200" dirty="0">
                <a:highlight>
                  <a:srgbClr val="00FF00"/>
                </a:highlight>
              </a:rPr>
              <a:t>intercept(req: </a:t>
            </a:r>
            <a:r>
              <a:rPr lang="en-US" sz="1200" dirty="0" err="1">
                <a:highlight>
                  <a:srgbClr val="00FF00"/>
                </a:highlight>
              </a:rPr>
              <a:t>HttpRequest</a:t>
            </a:r>
            <a:r>
              <a:rPr lang="en-US" sz="1200" dirty="0">
                <a:highlight>
                  <a:srgbClr val="00FF00"/>
                </a:highlight>
              </a:rPr>
              <a:t>&lt;any&gt;, </a:t>
            </a:r>
          </a:p>
          <a:p>
            <a:r>
              <a:rPr lang="en-US" sz="1200" dirty="0">
                <a:highlight>
                  <a:srgbClr val="00FF00"/>
                </a:highlight>
              </a:rPr>
              <a:t>               next: </a:t>
            </a:r>
            <a:r>
              <a:rPr lang="en-US" sz="1200" dirty="0" err="1">
                <a:highlight>
                  <a:srgbClr val="00FF00"/>
                </a:highlight>
              </a:rPr>
              <a:t>HttpHandler</a:t>
            </a:r>
            <a:r>
              <a:rPr lang="en-US" sz="1200" dirty="0">
                <a:highlight>
                  <a:srgbClr val="00FF00"/>
                </a:highlight>
              </a:rPr>
              <a:t>):</a:t>
            </a:r>
            <a:r>
              <a:rPr lang="en-US" sz="1200" dirty="0"/>
              <a:t>Observable&lt;</a:t>
            </a:r>
            <a:r>
              <a:rPr lang="en-US" sz="1200" dirty="0" err="1"/>
              <a:t>HttpEvent</a:t>
            </a:r>
            <a:r>
              <a:rPr lang="en-US" sz="1200" dirty="0"/>
              <a:t>&lt;any&gt;&gt; {</a:t>
            </a:r>
          </a:p>
          <a:p>
            <a:r>
              <a:rPr lang="en-US" sz="1200" dirty="0"/>
              <a:t>                const </a:t>
            </a:r>
            <a:r>
              <a:rPr lang="en-US" sz="1200" dirty="0" err="1"/>
              <a:t>clonedRequest</a:t>
            </a:r>
            <a:r>
              <a:rPr lang="en-US" sz="1200" dirty="0"/>
              <a:t> = </a:t>
            </a:r>
            <a:r>
              <a:rPr lang="en-US" sz="1200" dirty="0" err="1"/>
              <a:t>req.clone</a:t>
            </a:r>
            <a:r>
              <a:rPr lang="en-US" sz="1200" dirty="0"/>
              <a:t>({</a:t>
            </a:r>
          </a:p>
          <a:p>
            <a:r>
              <a:rPr lang="en-US" sz="1200" dirty="0"/>
              <a:t>            		headers: </a:t>
            </a:r>
            <a:r>
              <a:rPr lang="en-US" sz="1200" dirty="0" err="1"/>
              <a:t>req.headers.set</a:t>
            </a:r>
            <a:r>
              <a:rPr lang="en-US" sz="1200" dirty="0"/>
              <a:t>('X-</a:t>
            </a:r>
            <a:r>
              <a:rPr lang="en-US" sz="1200" dirty="0" err="1"/>
              <a:t>CustomAuthHeader</a:t>
            </a:r>
            <a:r>
              <a:rPr lang="en-US" sz="1200" dirty="0"/>
              <a:t>', </a:t>
            </a:r>
            <a:r>
              <a:rPr lang="en-US" sz="1200" dirty="0" err="1"/>
              <a:t>authService.getToken</a:t>
            </a:r>
            <a:r>
              <a:rPr lang="en-US" sz="1200" dirty="0"/>
              <a:t>())</a:t>
            </a:r>
          </a:p>
          <a:p>
            <a:r>
              <a:rPr lang="en-US" sz="1200" dirty="0"/>
              <a:t>                });</a:t>
            </a:r>
          </a:p>
          <a:p>
            <a:r>
              <a:rPr lang="en-US" sz="1200" dirty="0"/>
              <a:t>               console.log("new headers", </a:t>
            </a:r>
            <a:r>
              <a:rPr lang="en-US" sz="1200" dirty="0" err="1"/>
              <a:t>clonedRequest.headers.keys</a:t>
            </a:r>
            <a:r>
              <a:rPr lang="en-US" sz="1200" dirty="0"/>
              <a:t>());</a:t>
            </a:r>
          </a:p>
          <a:p>
            <a:r>
              <a:rPr lang="en-US" sz="1200" dirty="0"/>
              <a:t>               </a:t>
            </a:r>
            <a:r>
              <a:rPr lang="en-US" sz="1200" dirty="0">
                <a:highlight>
                  <a:srgbClr val="808080"/>
                </a:highlight>
              </a:rPr>
              <a:t>return </a:t>
            </a:r>
            <a:r>
              <a:rPr lang="en-US" sz="1200" dirty="0" err="1">
                <a:highlight>
                  <a:srgbClr val="808080"/>
                </a:highlight>
              </a:rPr>
              <a:t>next.handle</a:t>
            </a:r>
            <a:r>
              <a:rPr lang="en-US" sz="1200" dirty="0">
                <a:highlight>
                  <a:srgbClr val="808080"/>
                </a:highlight>
              </a:rPr>
              <a:t>(</a:t>
            </a:r>
            <a:r>
              <a:rPr lang="en-US" sz="1200" dirty="0" err="1">
                <a:highlight>
                  <a:srgbClr val="808080"/>
                </a:highlight>
              </a:rPr>
              <a:t>clonedRequest</a:t>
            </a:r>
            <a:r>
              <a:rPr lang="en-US" sz="1200" dirty="0">
                <a:highlight>
                  <a:srgbClr val="808080"/>
                </a:highlight>
              </a:rPr>
              <a:t>);</a:t>
            </a:r>
          </a:p>
          <a:p>
            <a:r>
              <a:rPr lang="en-US" sz="1200" dirty="0"/>
              <a:t>    }</a:t>
            </a:r>
          </a:p>
          <a:p>
            <a:r>
              <a:rPr lang="en-US" sz="1200" dirty="0"/>
              <a:t>}</a:t>
            </a:r>
            <a:endParaRPr kumimoji="0" lang="en-US" sz="1200" b="0" i="0" u="none" strike="noStrike" cap="none" spc="0" normalizeH="0" baseline="0" dirty="0">
              <a:ln>
                <a:noFill/>
              </a:ln>
              <a:solidFill>
                <a:srgbClr val="000000"/>
              </a:solidFill>
              <a:effectLst/>
              <a:uFillTx/>
              <a:latin typeface="+mn-lt"/>
              <a:ea typeface="+mn-ea"/>
              <a:cs typeface="+mn-cs"/>
              <a:sym typeface="Arial"/>
            </a:endParaRPr>
          </a:p>
        </p:txBody>
      </p:sp>
    </p:spTree>
    <p:extLst>
      <p:ext uri="{BB962C8B-B14F-4D97-AF65-F5344CB8AC3E}">
        <p14:creationId xmlns:p14="http://schemas.microsoft.com/office/powerpoint/2010/main" val="4199974815"/>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64A05E-B322-40C9-81EB-1AAC6BAD3E83}"/>
              </a:ext>
            </a:extLst>
          </p:cNvPr>
          <p:cNvSpPr>
            <a:spLocks noGrp="1"/>
          </p:cNvSpPr>
          <p:nvPr>
            <p:ph type="title"/>
          </p:nvPr>
        </p:nvSpPr>
        <p:spPr>
          <a:xfrm>
            <a:off x="446881" y="2180250"/>
            <a:ext cx="8361170" cy="783000"/>
          </a:xfrm>
        </p:spPr>
        <p:txBody>
          <a:bodyPr>
            <a:normAutofit/>
          </a:bodyPr>
          <a:lstStyle/>
          <a:p>
            <a:pPr algn="ctr"/>
            <a:r>
              <a:rPr lang="en-US" sz="2400" dirty="0"/>
              <a:t>Day - 5</a:t>
            </a:r>
          </a:p>
        </p:txBody>
      </p:sp>
    </p:spTree>
    <p:extLst>
      <p:ext uri="{BB962C8B-B14F-4D97-AF65-F5344CB8AC3E}">
        <p14:creationId xmlns:p14="http://schemas.microsoft.com/office/powerpoint/2010/main" val="2770352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073A79-4191-4F19-9A12-398C0F7AA81E}"/>
              </a:ext>
            </a:extLst>
          </p:cNvPr>
          <p:cNvSpPr>
            <a:spLocks noGrp="1"/>
          </p:cNvSpPr>
          <p:nvPr>
            <p:ph type="title"/>
          </p:nvPr>
        </p:nvSpPr>
        <p:spPr/>
        <p:txBody>
          <a:bodyPr/>
          <a:lstStyle/>
          <a:p>
            <a:r>
              <a:rPr lang="en-US" dirty="0"/>
              <a:t>Reactive Programming</a:t>
            </a:r>
          </a:p>
        </p:txBody>
      </p:sp>
      <p:sp>
        <p:nvSpPr>
          <p:cNvPr id="6" name="TextBox 5">
            <a:extLst>
              <a:ext uri="{FF2B5EF4-FFF2-40B4-BE49-F238E27FC236}">
                <a16:creationId xmlns:a16="http://schemas.microsoft.com/office/drawing/2014/main" id="{7623C724-62EB-47E6-9890-777074332B25}"/>
              </a:ext>
            </a:extLst>
          </p:cNvPr>
          <p:cNvSpPr txBox="1"/>
          <p:nvPr/>
        </p:nvSpPr>
        <p:spPr>
          <a:xfrm>
            <a:off x="382588" y="1306285"/>
            <a:ext cx="8361171" cy="330435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6000" tIns="36000" rIns="36000" bIns="36000" numCol="1" spcCol="38100" rtlCol="0" anchor="t">
            <a:spAutoFit/>
          </a:bodyPr>
          <a:lstStyle/>
          <a:p>
            <a:r>
              <a:rPr lang="en-US" sz="1400" b="1" dirty="0">
                <a:solidFill>
                  <a:schemeClr val="accent2"/>
                </a:solidFill>
              </a:rPr>
              <a:t>Reactive Programming is a paradigm for software development that says that entire program can be built uniquely around the notion of streams. </a:t>
            </a:r>
          </a:p>
          <a:p>
            <a:endParaRPr lang="en-US" sz="1400" b="1" dirty="0">
              <a:solidFill>
                <a:schemeClr val="accent2"/>
              </a:solidFill>
            </a:endParaRPr>
          </a:p>
          <a:p>
            <a:r>
              <a:rPr lang="en-US" sz="1400" b="1" dirty="0">
                <a:solidFill>
                  <a:schemeClr val="accent2"/>
                </a:solidFill>
              </a:rPr>
              <a:t>Stream can be considered as a sequence of ordered events in timeline can emit three different types of data: data payload, error and end of stream signal. You can attach own handlers on each type of data, or just focus on data payload only.</a:t>
            </a:r>
          </a:p>
          <a:p>
            <a:endParaRPr lang="en-US" sz="1400" b="1" dirty="0">
              <a:solidFill>
                <a:schemeClr val="accent2"/>
              </a:solidFill>
            </a:endParaRPr>
          </a:p>
          <a:p>
            <a:r>
              <a:rPr lang="en-US" sz="1400" b="1" dirty="0">
                <a:solidFill>
                  <a:schemeClr val="accent2"/>
                </a:solidFill>
              </a:rPr>
              <a:t>While developing in this paradigm, development consists of creating or identifying the streams of values your program is interested in, combining them together and finally subscribing to those streams to produce a reaction to new values.</a:t>
            </a:r>
          </a:p>
          <a:p>
            <a:endParaRPr lang="en-US" sz="1400" b="1" dirty="0">
              <a:solidFill>
                <a:schemeClr val="accent2"/>
              </a:solidFill>
            </a:endParaRPr>
          </a:p>
          <a:p>
            <a:r>
              <a:rPr lang="en-US" sz="1400" b="1" dirty="0">
                <a:solidFill>
                  <a:schemeClr val="accent2"/>
                </a:solidFill>
              </a:rPr>
              <a:t>The main idea of Reactive Programming is to build programs in a declarative only way, by defining what are the streams, how they are linked together and what happens if a new stream value arrives over time.</a:t>
            </a:r>
          </a:p>
          <a:p>
            <a:endParaRPr lang="en-US" sz="1400" b="1" dirty="0">
              <a:solidFill>
                <a:schemeClr val="accent2"/>
              </a:solidFill>
            </a:endParaRPr>
          </a:p>
        </p:txBody>
      </p:sp>
    </p:spTree>
    <p:extLst>
      <p:ext uri="{BB962C8B-B14F-4D97-AF65-F5344CB8AC3E}">
        <p14:creationId xmlns:p14="http://schemas.microsoft.com/office/powerpoint/2010/main" val="3014634872"/>
      </p:ext>
    </p:extLst>
  </p:cSld>
  <p:clrMapOvr>
    <a:masterClrMapping/>
  </p:clrMapOvr>
  <p:transition spd="med"/>
</p:sld>
</file>

<file path=ppt/theme/theme1.xml><?xml version="1.0" encoding="utf-8"?>
<a:theme xmlns:a="http://schemas.openxmlformats.org/drawingml/2006/main" name="FIS 16x9 Executive Presentation and Toolkit">
  <a:themeElements>
    <a:clrScheme name="FIS 16x9 Executive Presentation and Toolkit">
      <a:dk1>
        <a:srgbClr val="000000"/>
      </a:dk1>
      <a:lt1>
        <a:srgbClr val="FFFFFF"/>
      </a:lt1>
      <a:dk2>
        <a:srgbClr val="A7A7A7"/>
      </a:dk2>
      <a:lt2>
        <a:srgbClr val="535353"/>
      </a:lt2>
      <a:accent1>
        <a:srgbClr val="8DC63F"/>
      </a:accent1>
      <a:accent2>
        <a:srgbClr val="004F59"/>
      </a:accent2>
      <a:accent3>
        <a:srgbClr val="00C1D5"/>
      </a:accent3>
      <a:accent4>
        <a:srgbClr val="009273"/>
      </a:accent4>
      <a:accent5>
        <a:srgbClr val="FFC845"/>
      </a:accent5>
      <a:accent6>
        <a:srgbClr val="BBBCBC"/>
      </a:accent6>
      <a:hlink>
        <a:srgbClr val="0000FF"/>
      </a:hlink>
      <a:folHlink>
        <a:srgbClr val="FF00FF"/>
      </a:folHlink>
    </a:clrScheme>
    <a:fontScheme name="FIS 16x9 Executive Presentation and Toolkit">
      <a:majorFont>
        <a:latin typeface="Helvetica"/>
        <a:ea typeface="Helvetica"/>
        <a:cs typeface="Helvetica"/>
      </a:majorFont>
      <a:minorFont>
        <a:latin typeface="Arial"/>
        <a:ea typeface="Arial"/>
        <a:cs typeface="Arial"/>
      </a:minorFont>
    </a:fontScheme>
    <a:fmtScheme name="FIS 16x9 Executive Presentation and Toolki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36000" tIns="36000" rIns="36000" bIns="36000"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36000" tIns="36000" rIns="36000" bIns="36000"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1_FIS 16x9 Executive Presentation and Toolkit">
  <a:themeElements>
    <a:clrScheme name="FIS oct2015">
      <a:dk1>
        <a:sysClr val="windowText" lastClr="000000"/>
      </a:dk1>
      <a:lt1>
        <a:sysClr val="window" lastClr="FFFFFF"/>
      </a:lt1>
      <a:dk2>
        <a:srgbClr val="8DC63F"/>
      </a:dk2>
      <a:lt2>
        <a:srgbClr val="BBBCBC"/>
      </a:lt2>
      <a:accent1>
        <a:srgbClr val="8DC63F"/>
      </a:accent1>
      <a:accent2>
        <a:srgbClr val="004F59"/>
      </a:accent2>
      <a:accent3>
        <a:srgbClr val="00C1D5"/>
      </a:accent3>
      <a:accent4>
        <a:srgbClr val="009273"/>
      </a:accent4>
      <a:accent5>
        <a:srgbClr val="FFC845"/>
      </a:accent5>
      <a:accent6>
        <a:srgbClr val="BBBCBC"/>
      </a:accent6>
      <a:hlink>
        <a:srgbClr val="8DC63F"/>
      </a:hlink>
      <a:folHlink>
        <a:srgbClr val="004F59"/>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effectLst/>
      </a:spPr>
      <a:bodyPr lIns="36000" tIns="36000" rIns="36000" bIns="36000" rtlCol="0" anchor="ctr"/>
      <a:lstStyle>
        <a:defPPr algn="ctr">
          <a:defRPr sz="1600" b="1" dirty="0" err="1" smtClean="0"/>
        </a:defPPr>
      </a:lstStyle>
      <a:style>
        <a:lnRef idx="1">
          <a:schemeClr val="accent1"/>
        </a:lnRef>
        <a:fillRef idx="3">
          <a:schemeClr val="accent1"/>
        </a:fillRef>
        <a:effectRef idx="2">
          <a:schemeClr val="accent1"/>
        </a:effectRef>
        <a:fontRef idx="minor">
          <a:schemeClr val="lt1"/>
        </a:fontRef>
      </a:style>
    </a:spDef>
    <a:lnDef>
      <a:spPr>
        <a:ln w="9525">
          <a:solidFill>
            <a:schemeClr val="accent6"/>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lIns="36000" tIns="36000" rIns="36000" bIns="36000" rtlCol="0">
        <a:spAutoFit/>
      </a:bodyPr>
      <a:lstStyle>
        <a:defPPr>
          <a:defRPr sz="1600" dirty="0" err="1" smtClean="0"/>
        </a:defPPr>
      </a:lstStyle>
    </a:txDef>
  </a:objectDefaults>
  <a:extraClrSchemeLst/>
</a:theme>
</file>

<file path=ppt/theme/theme3.xml><?xml version="1.0" encoding="utf-8"?>
<a:theme xmlns:a="http://schemas.openxmlformats.org/drawingml/2006/main" name="FIS 16x9 Executive Presentation and Toolkit">
  <a:themeElements>
    <a:clrScheme name="FIS 16x9 Executive Presentation and Toolkit">
      <a:dk1>
        <a:srgbClr val="000000"/>
      </a:dk1>
      <a:lt1>
        <a:srgbClr val="FFFFFF"/>
      </a:lt1>
      <a:dk2>
        <a:srgbClr val="A7A7A7"/>
      </a:dk2>
      <a:lt2>
        <a:srgbClr val="535353"/>
      </a:lt2>
      <a:accent1>
        <a:srgbClr val="8DC63F"/>
      </a:accent1>
      <a:accent2>
        <a:srgbClr val="004F59"/>
      </a:accent2>
      <a:accent3>
        <a:srgbClr val="00C1D5"/>
      </a:accent3>
      <a:accent4>
        <a:srgbClr val="009273"/>
      </a:accent4>
      <a:accent5>
        <a:srgbClr val="FFC845"/>
      </a:accent5>
      <a:accent6>
        <a:srgbClr val="BBBCBC"/>
      </a:accent6>
      <a:hlink>
        <a:srgbClr val="0000FF"/>
      </a:hlink>
      <a:folHlink>
        <a:srgbClr val="FF00FF"/>
      </a:folHlink>
    </a:clrScheme>
    <a:fontScheme name="FIS 16x9 Executive Presentation and Toolkit">
      <a:majorFont>
        <a:latin typeface="Helvetica"/>
        <a:ea typeface="Helvetica"/>
        <a:cs typeface="Helvetica"/>
      </a:majorFont>
      <a:minorFont>
        <a:latin typeface="Arial"/>
        <a:ea typeface="Arial"/>
        <a:cs typeface="Arial"/>
      </a:minorFont>
    </a:fontScheme>
    <a:fmtScheme name="FIS 16x9 Executive Presentation and Toolki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36000" tIns="36000" rIns="36000" bIns="36000"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36000" tIns="36000" rIns="36000" bIns="36000"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32121</TotalTime>
  <Words>1108</Words>
  <Application>Microsoft Office PowerPoint</Application>
  <PresentationFormat>On-screen Show (16:9)</PresentationFormat>
  <Paragraphs>146</Paragraphs>
  <Slides>35</Slides>
  <Notes>1</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35</vt:i4>
      </vt:variant>
    </vt:vector>
  </HeadingPairs>
  <TitlesOfParts>
    <vt:vector size="44" baseType="lpstr">
      <vt:lpstr>Arial</vt:lpstr>
      <vt:lpstr>Calibri</vt:lpstr>
      <vt:lpstr>Courier New</vt:lpstr>
      <vt:lpstr>Lato Light</vt:lpstr>
      <vt:lpstr>Lucida Grande</vt:lpstr>
      <vt:lpstr>Symbol</vt:lpstr>
      <vt:lpstr>Trebuchet MS</vt:lpstr>
      <vt:lpstr>FIS 16x9 Executive Presentation and Toolkit</vt:lpstr>
      <vt:lpstr>1_FIS 16x9 Executive Presentation and Toolkit</vt:lpstr>
      <vt:lpstr>PowerPoint Presentation</vt:lpstr>
      <vt:lpstr>Angular Forms</vt:lpstr>
      <vt:lpstr>Angular Forms – Template Driven</vt:lpstr>
      <vt:lpstr>Angular Forms – Reactive Forms</vt:lpstr>
      <vt:lpstr>Dependency Injection</vt:lpstr>
      <vt:lpstr>HTTP Interceptors </vt:lpstr>
      <vt:lpstr>Interceptors – Sample…</vt:lpstr>
      <vt:lpstr>Day - 5</vt:lpstr>
      <vt:lpstr>Reactive Programming</vt:lpstr>
      <vt:lpstr>What is Rxjs</vt:lpstr>
      <vt:lpstr>Why Rxjs</vt:lpstr>
      <vt:lpstr>Observer</vt:lpstr>
      <vt:lpstr>Type of Data in Stream</vt:lpstr>
      <vt:lpstr>How to create observable </vt:lpstr>
      <vt:lpstr>Rxjs Operators</vt:lpstr>
      <vt:lpstr>Map Operator</vt:lpstr>
      <vt:lpstr>Tap Operator</vt:lpstr>
      <vt:lpstr>Take</vt:lpstr>
      <vt:lpstr>RxJS </vt:lpstr>
      <vt:lpstr>Using Observables</vt:lpstr>
      <vt:lpstr>NgRx </vt:lpstr>
      <vt:lpstr>When to Use NgRx?</vt:lpstr>
      <vt:lpstr>Redux Principle</vt:lpstr>
      <vt:lpstr>Store</vt:lpstr>
      <vt:lpstr>Action</vt:lpstr>
      <vt:lpstr>Reducers</vt:lpstr>
      <vt:lpstr>NgRx Flow</vt:lpstr>
      <vt:lpstr>Making Strongly Typed State</vt:lpstr>
      <vt:lpstr>Unit testing</vt:lpstr>
      <vt:lpstr>PowerPoint Presentation</vt:lpstr>
      <vt:lpstr>Testing a Pipe</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FIS Digital Banking  Krungsri TAHOE Project  Functional POC</dc:title>
  <dc:creator>Co, Nathan</dc:creator>
  <cp:lastModifiedBy>Ansari, Zaid</cp:lastModifiedBy>
  <cp:revision>1645</cp:revision>
  <dcterms:modified xsi:type="dcterms:W3CDTF">2021-03-18T19:15:34Z</dcterms:modified>
</cp:coreProperties>
</file>